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360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7200800" cy="28803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Educação Básica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.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11957" y="2193339"/>
            <a:ext cx="7560840" cy="6595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0509-Apoio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ao Desenvolvimento da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20RP-Infraestrutura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para 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0E53-Aquisição de Veículos para o Transporte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Escolar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da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Educação Básica-Caminho da Escola</a:t>
            </a: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462135" y="2852936"/>
            <a:ext cx="813690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Educação Profissional e Tecnológica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69635"/>
            <a:ext cx="8152134" cy="663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20RG-Expansão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Reestruturação de Instituições Federais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20RL-Funcionamento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Instituições Federais de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8652-Apoio à Rede Pública Não Federal de Educação Profissional, Científica e 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62135" y="4089881"/>
            <a:ext cx="820891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</a:pPr>
            <a:r>
              <a:rPr lang="pt-BR" sz="1600" b="1" u="sng" dirty="0" smtClean="0">
                <a:latin typeface="Tahoma" pitchFamily="34" charset="0"/>
              </a:rPr>
              <a:t>Educação </a:t>
            </a:r>
            <a:r>
              <a:rPr lang="pt-BR" sz="1600" b="1" u="sng" dirty="0">
                <a:latin typeface="Tahoma" pitchFamily="34" charset="0"/>
              </a:rPr>
              <a:t>Superior </a:t>
            </a:r>
            <a:r>
              <a:rPr lang="pt-BR" sz="1600" b="1" u="sng" dirty="0" smtClean="0">
                <a:latin typeface="Tahoma" pitchFamily="34" charset="0"/>
              </a:rPr>
              <a:t>-Graduação</a:t>
            </a:r>
            <a:r>
              <a:rPr lang="pt-BR" sz="1600" b="1" u="sng" dirty="0">
                <a:latin typeface="Tahoma" pitchFamily="34" charset="0"/>
              </a:rPr>
              <a:t>, Pós-Graduação, Ensino, Pesquisa e </a:t>
            </a:r>
            <a:r>
              <a:rPr lang="pt-BR" sz="1600" b="1" u="sng" dirty="0" smtClean="0">
                <a:latin typeface="Tahoma" pitchFamily="34" charset="0"/>
              </a:rPr>
              <a:t>Extensão</a:t>
            </a:r>
            <a:r>
              <a:rPr lang="pt-BR" sz="1600" b="1" dirty="0" smtClean="0">
                <a:latin typeface="Tahoma" pitchFamily="34" charset="0"/>
              </a:rPr>
              <a:t>. Principais ações: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537754" y="4653136"/>
            <a:ext cx="7667577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Universidades Federais: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8282-Reestruturação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Expansão de Instituições Federais de Ensino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20RK-Funcionamento de Instituições Federais de Ensino 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20GK-Fomento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às Ações de Graduação, Pós-Graduação, Ensino, Pesquisa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Extensão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Instituições de Ensino Superior Não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Federais:</a:t>
            </a:r>
          </a:p>
          <a:p>
            <a:pPr marL="354013" lvl="1" indent="-85725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0048-Apoio a Entidades de Ensino Superior Não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Federais</a:t>
            </a:r>
            <a:endParaRPr lang="pt-BR" sz="12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Hospitais Universitários: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20RX-Reestruturação e Modernização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dos Hospitais Universitários Federais</a:t>
            </a:r>
            <a:endParaRPr lang="pt-BR" sz="12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4086-Funcionamento e Gestão de Instituições Hospitalares Federais</a:t>
            </a: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579773" y="1338980"/>
            <a:ext cx="7989341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EDUCAÇÃO - </a:t>
            </a:r>
            <a:r>
              <a:rPr lang="pt-BR" sz="1800" b="1" dirty="0">
                <a:solidFill>
                  <a:schemeClr val="tx1"/>
                </a:solidFill>
                <a:latin typeface="Tahoma" pitchFamily="34" charset="0"/>
              </a:rPr>
              <a:t>Programa </a:t>
            </a:r>
            <a:r>
              <a:rPr lang="pt-BR" sz="1800" b="1" dirty="0" smtClean="0">
                <a:solidFill>
                  <a:schemeClr val="tx1"/>
                </a:solidFill>
                <a:latin typeface="Tahoma" pitchFamily="34" charset="0"/>
              </a:rPr>
              <a:t>2080-Educação de Qualidade para Todos </a:t>
            </a:r>
          </a:p>
          <a:p>
            <a:pPr>
              <a:lnSpc>
                <a:spcPct val="80000"/>
              </a:lnSpc>
            </a:pPr>
            <a:endParaRPr lang="pt-BR" sz="20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 </a:t>
            </a:r>
            <a:r>
              <a:rPr lang="pt-BR" sz="1200" dirty="0" smtClean="0"/>
              <a:t>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8208912" cy="36044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Programa 2027 - Cultura</a:t>
            </a:r>
            <a:r>
              <a:rPr lang="pt-BR" sz="1900" b="1" u="sng" dirty="0">
                <a:solidFill>
                  <a:schemeClr val="tx1"/>
                </a:solidFill>
                <a:latin typeface="Tahoma" pitchFamily="34" charset="0"/>
              </a:rPr>
              <a:t>: </a:t>
            </a: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Dimensão Essencial do Desenvolvimento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17742" y="2133256"/>
            <a:ext cx="7532451" cy="1111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Espaços Culturais:</a:t>
            </a:r>
          </a:p>
          <a:p>
            <a:pPr marL="268288" lvl="1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14U2-Implantação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Instalação e Modernização de Espaços e Equipamentos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Instalação e Modernização de Equipamentos e Espaços Culturais;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Instalação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Bibliotecas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Públicas e Comunitárias;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Museus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Acervos.</a:t>
            </a:r>
            <a:endParaRPr lang="pt-BR" sz="12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517742" y="5098516"/>
            <a:ext cx="8252531" cy="135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Patrimônio Cultural: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20ZH-Preservação do Patrimônio Cultural Brasileiro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Preservação de Acervos Culturais;</a:t>
            </a: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Preservação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Identificação e Inventário de Acervos Culturais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Manutenção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Conservação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Restauração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Infraestrutura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Instalações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Sinalização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517742" y="3244388"/>
            <a:ext cx="8446746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Projetos Culturais: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20ZF-Promoção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Fomento à Cultura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Brasileira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Fomento e Promoção a Projetos em Arte e Cultura;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Projetos, Eventos e Intercâmbio na Área Museológica;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à Cultura Negra;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Proj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.Cult.na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Área do Livro, da Leitura e do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Conhecim.Científico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Artíst.e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Literár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marL="268288" indent="85725" algn="l">
              <a:buFont typeface="Wingdings" panose="05000000000000000000" pitchFamily="2" charset="2"/>
              <a:buChar char="Ø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215G-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Implementação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da Política Nacional de Cultura Viva</a:t>
            </a:r>
          </a:p>
          <a:p>
            <a:pPr indent="450850" algn="l"/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Implementação de Pontos e Pontões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indent="450850" algn="l"/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291</Words>
  <Application>Microsoft Office PowerPoint</Application>
  <PresentationFormat>Apresentação na tela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61</cp:revision>
  <cp:lastPrinted>2014-09-29T14:41:32Z</cp:lastPrinted>
  <dcterms:created xsi:type="dcterms:W3CDTF">2013-08-14T17:39:16Z</dcterms:created>
  <dcterms:modified xsi:type="dcterms:W3CDTF">2016-09-26T14:20:50Z</dcterms:modified>
</cp:coreProperties>
</file>