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008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r">
              <a:defRPr sz="1200"/>
            </a:lvl1pPr>
          </a:lstStyle>
          <a:p>
            <a:fld id="{12B71B55-6F83-464A-8DB7-440E28880534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5" tIns="46067" rIns="92135" bIns="4606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2135" tIns="46067" rIns="92135" bIns="46067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2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r">
              <a:defRPr sz="1200"/>
            </a:lvl1pPr>
          </a:lstStyle>
          <a:p>
            <a:fld id="{CACF2E9E-A521-437D-8BE2-0C397FE7E7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560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26/09/2016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6838" y="1265350"/>
            <a:ext cx="7820483" cy="496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Integração Nacional (MIN) 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1 - 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1851 – Implantação de Obras de Infraestrutura Hídrica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Execução de obras de  Infraestrutura hídrica, de pequeno vulto, bem como de suas ações complementares, para aumentar a oferta de água em quantidade e qualidade de forma sustentável à população. Compreende basicamente ações destinadas à construção de Barragens, Açudes, Adutoras e Implantação de Poços Públicos. As emendas devem ser dirigidas às seguintes  Unidades Orçamentárias: Administração Direta do MIN; DNOCS e CODEVASF, respeitando-se a limitação quanto à área de abrangência das duas últimas Unidades Orçamentárias.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2 -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14VI – Implantação de Infraestruturas Hídricas para Oferta de Água: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Implantação de obras hídrica, como: barragens, adutoras, poços, canais e suas estruturas associadas, execução de obras civis, aquisição e montagem dos equipamentos hidromecânicos e elétricos, e regularização fundiária e ambiental.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3 -  Defesa Civil: 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3.1 Ação 8348 - Apoio a Obras Preventivas de Desastres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Apoio à realização de ações de caráter preventivo destinadas a reduzir a ocorrência e a intensidade dos desastres com ações estruturais e não estruturais, tais como, dentre outras: aquisição e instalação de equipamentos, infraestrutura urbana e rural, estabilização de encostas, contenção de erosões, relocação de famílias de áreas de risco.</a:t>
            </a:r>
          </a:p>
          <a:p>
            <a:pPr algn="l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76611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</a:t>
            </a:r>
            <a:r>
              <a:rPr lang="pt-BR" sz="1200" smtClean="0"/>
              <a:t>PL </a:t>
            </a:r>
            <a:r>
              <a:rPr lang="pt-BR" sz="1200" smtClean="0"/>
              <a:t>18/2016- </a:t>
            </a:r>
            <a:r>
              <a:rPr lang="pt-BR" sz="1200" dirty="0" smtClean="0"/>
              <a:t>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6484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57" y="1304261"/>
            <a:ext cx="7820483" cy="496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Integração Nacional (MIN) 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3.2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14RL – Realização de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Estudos, Projetos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Obras para Contenção ou Amortecimento de Cheias e Inundações e para Contenção de Erosões Marinhas e Fluviais: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Visa reduzir os impactos causados por cheias e inundações por meio de intervenções de caráter local ou regional,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da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 de sistemas de contenção de cheias, de reservatórios, desassoreamento das margens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recuperação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erosões e contenção das margens.</a:t>
            </a: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–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Desenvolvimento Regional: 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 Ação 7K66 – Apoio a Projetos de Desenvolvimento Sustentável Local Integrado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Compreende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realização de ações voltadas ao fortalecimento da capacidade produtiva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local, abrangendo uma ampla variedade de intervenções voltadas ao desenvolvimento regional.</a:t>
            </a: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4.2 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8902 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de Investimentos e Infraestrutura Econômica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Integração das ações interministeriais e dos diferentes níveis de governo voltada para a ampliação e recuperação da infraestrutura,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modo 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assegurar a sinergia entre projetos e propiciar a expansão dos investimentos regionais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63994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8396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11969</TotalTime>
  <Words>196</Words>
  <Application>Microsoft Office PowerPoint</Application>
  <PresentationFormat>Apresentação na tela (4:3)</PresentationFormat>
  <Paragraphs>23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Câmara dos Deputados</cp:lastModifiedBy>
  <cp:revision>67</cp:revision>
  <cp:lastPrinted>2016-09-22T18:52:37Z</cp:lastPrinted>
  <dcterms:created xsi:type="dcterms:W3CDTF">2013-08-14T17:39:16Z</dcterms:created>
  <dcterms:modified xsi:type="dcterms:W3CDTF">2016-09-26T14:39:14Z</dcterms:modified>
</cp:coreProperties>
</file>