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</p:sldIdLst>
  <p:sldSz cx="9144000" cy="6858000" type="screen4x3"/>
  <p:notesSz cx="6799263" cy="98758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562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23/09/2016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686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728792" cy="4226024"/>
          </a:xfrm>
        </p:spPr>
        <p:txBody>
          <a:bodyPr>
            <a:noAutofit/>
          </a:bodyPr>
          <a:lstStyle/>
          <a:p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</a:t>
            </a: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TEMÁTICA V</a:t>
            </a:r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</a:t>
            </a: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Agricultura, Pecuária e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Abastecimento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Secretaria Especial de Agricultura Familiar e do Desenvolvimento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Agrário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Instituto Nacional de Colonização e Reforma Agrária - INCRA</a:t>
            </a:r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8034" y="54645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</a:t>
            </a:r>
            <a:r>
              <a:rPr lang="pt-BR" sz="1200" dirty="0"/>
              <a:t>PL </a:t>
            </a:r>
            <a:r>
              <a:rPr lang="pt-BR" sz="1200" dirty="0" smtClean="0"/>
              <a:t>18/2016 </a:t>
            </a:r>
            <a:r>
              <a:rPr lang="pt-BR" sz="1200" dirty="0"/>
              <a:t>- </a:t>
            </a:r>
            <a:r>
              <a:rPr lang="pt-BR" sz="1200" dirty="0" smtClean="0"/>
              <a:t>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00386" y="1209556"/>
            <a:ext cx="7072014" cy="4811732"/>
          </a:xfrm>
        </p:spPr>
        <p:txBody>
          <a:bodyPr>
            <a:norm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Agricultura, Pecuária 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Abastecimento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20ZV - Fomento ao Setor Agropecuário.</a:t>
            </a: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Possibilidades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máquinas e equipamentos agrícolas  (GND 4)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patrulha mecanizada para a manutenção de estradas vicinais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Manutenção e conservação de estradas vicinais (GND 3);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Adequação ou readequação de estradas vicinais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matadouro municipal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feira livre para produtos agropecuários (GND 4);</a:t>
            </a:r>
          </a:p>
          <a:p>
            <a:pPr lvl="1" algn="just"/>
            <a:endParaRPr lang="pt-BR" sz="1400" b="1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9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796025" y="2852936"/>
            <a:ext cx="8168463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600"/>
              </a:spcBef>
              <a:buSzPct val="70000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5" name="Título 1"/>
          <p:cNvSpPr>
            <a:spLocks noGrp="1"/>
          </p:cNvSpPr>
          <p:nvPr/>
        </p:nvSpPr>
        <p:spPr>
          <a:xfrm>
            <a:off x="1085546" y="55871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 </a:t>
            </a:r>
            <a:r>
              <a:rPr lang="pt-BR" sz="1200" dirty="0"/>
              <a:t>- </a:t>
            </a:r>
            <a:r>
              <a:rPr lang="pt-BR" sz="1200" dirty="0" smtClean="0"/>
              <a:t>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711957" y="1221816"/>
            <a:ext cx="7662918" cy="4943488"/>
          </a:xfrm>
        </p:spPr>
        <p:txBody>
          <a:bodyPr>
            <a:no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u="sng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Agricultura, Pecuária e Abastecimento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20Y0 – Fomento à produção pesqueira e aquícola.</a:t>
            </a: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Possibilidades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parques aquícolas e unidades demonstrativas;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Realização de pesquisas e assistência técnica;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Modernização de infraestruturas produtivas;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Renovação da frota artesanal;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ao desenvolvimento e consolidação de cooperativas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1" algn="l"/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20Y1 – Desenvolvimento da Infraestrutura Pesqueira e Aquícola.</a:t>
            </a: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Possibilidades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Adequação de acessos </a:t>
            </a:r>
            <a:r>
              <a:rPr lang="pt-BR" sz="14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aquaviários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infraestrutura pesqueira e aquícola;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Funcionamento de unidades integrantes da cadeia produtiva pesqueira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655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00386" y="1217712"/>
            <a:ext cx="7000006" cy="4947592"/>
          </a:xfrm>
        </p:spPr>
        <p:txBody>
          <a:bodyPr>
            <a:no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Secretaria Especial de Agricultura Familiar e do Desenvolvimento Agrário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210V – Promoção e Fortalecimento da Agricultura Familiar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Possibilidades de execução: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Capacitação de Agricultores Familiares (GND 3);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e distribuição de insumos (GND 3);</a:t>
            </a:r>
          </a:p>
          <a:p>
            <a:pPr algn="just"/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210X – Apoio ao desenvolvimento sustentável de territórios rurais.</a:t>
            </a:r>
          </a:p>
          <a:p>
            <a:pPr algn="just"/>
            <a:r>
              <a:rPr lang="pt-BR" sz="1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tratores e implementos(GND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estruturas que facilitem o escoamento da produção, inclusive pontes, estradas vicinais, pavimentação poliédrica e asfáltica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Recuperação de Estradas Vicinais (GND 3);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Construção, ampliação e adequação de unidades agroindustriais municipais de beneficiamento de produtos oriundos da agricultura familiar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Construção, ampliação e adequação de unidades de comercialização como centrais, feiras e mercados (GND 4);</a:t>
            </a:r>
          </a:p>
          <a:p>
            <a:pPr lvl="1" algn="just"/>
            <a:endParaRPr lang="pt-BR" sz="1400" b="1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21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796025" y="2852936"/>
            <a:ext cx="8168463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600"/>
              </a:spcBef>
              <a:buSzPct val="70000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5" name="Título 1"/>
          <p:cNvSpPr>
            <a:spLocks noGrp="1"/>
          </p:cNvSpPr>
          <p:nvPr/>
        </p:nvSpPr>
        <p:spPr>
          <a:xfrm>
            <a:off x="1085546" y="55871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 </a:t>
            </a:r>
            <a:r>
              <a:rPr lang="pt-BR" sz="1200" dirty="0"/>
              <a:t>- </a:t>
            </a:r>
            <a:r>
              <a:rPr lang="pt-BR" sz="1200" dirty="0" smtClean="0"/>
              <a:t>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711957" y="1221816"/>
            <a:ext cx="7662918" cy="4943488"/>
          </a:xfrm>
        </p:spPr>
        <p:txBody>
          <a:bodyPr>
            <a:no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u="sng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Instituto Nacional de Colonização e Reforma Agrária - INCRA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211A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de Assentamentos Rurais.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Possibilidades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 recuperação de infraestrutura em assentamentos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Concessão de documentação para assentados;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Acompanhament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das famílias assentadas na aplicação adequada do Crédito Instalação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038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468</Words>
  <Application>Microsoft Office PowerPoint</Application>
  <PresentationFormat>Apresentação na tela (4:3)</PresentationFormat>
  <Paragraphs>73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Wellington Pinheiro de Araujo</cp:lastModifiedBy>
  <cp:revision>55</cp:revision>
  <cp:lastPrinted>2013-09-10T18:44:13Z</cp:lastPrinted>
  <dcterms:created xsi:type="dcterms:W3CDTF">2013-08-14T17:39:16Z</dcterms:created>
  <dcterms:modified xsi:type="dcterms:W3CDTF">2016-09-23T18:18:07Z</dcterms:modified>
</cp:coreProperties>
</file>