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1" r:id="rId6"/>
  </p:sldIdLst>
  <p:sldSz cx="9144000" cy="6858000" type="screen4x3"/>
  <p:notesSz cx="6799263" cy="98758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2562" y="-7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23/09/2016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6045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23/09/2016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3077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23/09/2016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7524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23/09/2016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9923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23/09/2016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799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23/09/2016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8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23/09/2016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3823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23/09/2016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8541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23/09/2016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0749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23/09/2016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801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23/09/2016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4749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DBB48-DF51-4F6E-A34B-AD2984207716}" type="datetimeFigureOut">
              <a:rPr lang="pt-BR" smtClean="0"/>
              <a:t>23/09/2016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0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13" name="Título 1"/>
          <p:cNvSpPr>
            <a:spLocks noGrp="1"/>
          </p:cNvSpPr>
          <p:nvPr/>
        </p:nvSpPr>
        <p:spPr>
          <a:xfrm>
            <a:off x="1100386" y="568648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18/2016 - CN</a:t>
            </a:r>
            <a:endParaRPr lang="pt-BR" sz="1200" dirty="0"/>
          </a:p>
        </p:txBody>
      </p:sp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>
          <a:xfrm>
            <a:off x="1371600" y="1412776"/>
            <a:ext cx="6728792" cy="4226024"/>
          </a:xfrm>
        </p:spPr>
        <p:txBody>
          <a:bodyPr>
            <a:noAutofit/>
          </a:bodyPr>
          <a:lstStyle/>
          <a:p>
            <a:endParaRPr lang="pt-BR" sz="18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ÁREA </a:t>
            </a:r>
            <a:r>
              <a:rPr lang="pt-BR" sz="1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TEMÁTICA V</a:t>
            </a:r>
            <a:endParaRPr lang="pt-BR" sz="18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pt-BR" sz="18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pt-BR" sz="1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</a:t>
            </a:r>
            <a:r>
              <a:rPr lang="pt-BR" sz="1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 Agricultura, Pecuária e </a:t>
            </a:r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Abastecimento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Secretaria Especial de Agricultura Familiar e do Desenvolvimento </a:t>
            </a:r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Agrário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Instituto Nacional de Colonização e Reforma Agrária - INCRA</a:t>
            </a:r>
          </a:p>
        </p:txBody>
      </p:sp>
    </p:spTree>
    <p:extLst>
      <p:ext uri="{BB962C8B-B14F-4D97-AF65-F5344CB8AC3E}">
        <p14:creationId xmlns:p14="http://schemas.microsoft.com/office/powerpoint/2010/main" val="1675770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711957" y="3244388"/>
            <a:ext cx="8152134" cy="16967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buSzPct val="70000"/>
              <a:buFont typeface="Wingdings" pitchFamily="2" charset="2"/>
              <a:buChar char="Ø"/>
            </a:pP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3" name="Título 1"/>
          <p:cNvSpPr>
            <a:spLocks noGrp="1"/>
          </p:cNvSpPr>
          <p:nvPr/>
        </p:nvSpPr>
        <p:spPr>
          <a:xfrm>
            <a:off x="1108034" y="546452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</a:t>
            </a:r>
            <a:r>
              <a:rPr lang="pt-BR" sz="1200" dirty="0"/>
              <a:t>PL </a:t>
            </a:r>
            <a:r>
              <a:rPr lang="pt-BR" sz="1200" dirty="0" smtClean="0"/>
              <a:t>18/2016 </a:t>
            </a:r>
            <a:r>
              <a:rPr lang="pt-BR" sz="1200" dirty="0"/>
              <a:t>- </a:t>
            </a:r>
            <a:r>
              <a:rPr lang="pt-BR" sz="1200" dirty="0" smtClean="0"/>
              <a:t>CN</a:t>
            </a:r>
            <a:endParaRPr lang="pt-BR" sz="1200" dirty="0"/>
          </a:p>
        </p:txBody>
      </p:sp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>
          <a:xfrm>
            <a:off x="1100386" y="1209556"/>
            <a:ext cx="7072014" cy="4811732"/>
          </a:xfrm>
        </p:spPr>
        <p:txBody>
          <a:bodyPr>
            <a:normAutofit/>
          </a:bodyPr>
          <a:lstStyle/>
          <a:p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EMENDAS – AÇÕES DE MAIOR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INTERESSE</a:t>
            </a:r>
          </a:p>
          <a:p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pt-BR" sz="14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da Agricultura, Pecuária e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Abastecimento</a:t>
            </a:r>
          </a:p>
          <a:p>
            <a:endParaRPr lang="pt-BR" sz="1400" b="1" u="sng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20ZV - Fomento ao Setor Agropecuário.</a:t>
            </a:r>
          </a:p>
          <a:p>
            <a:pPr algn="l"/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Possibilidades de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execução:</a:t>
            </a:r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Aquisição de máquinas e equipamentos agrícolas  (GND 4)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Aquisição de patrulha mecanizada para a manutenção de estradas vicinais (GND 4);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Manutenção e conservação de estradas vicinais (GND 3);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Adequação ou readequação de estradas vicinais (GND 4);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Construção de matadouro municipal (GND 4);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Construção de feira livre para produtos agropecuários (GND 4);</a:t>
            </a:r>
          </a:p>
          <a:p>
            <a:pPr lvl="1" algn="just"/>
            <a:endParaRPr lang="pt-BR" sz="1400" b="1" i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1949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12" name="Subtítulo 2"/>
          <p:cNvSpPr txBox="1">
            <a:spLocks/>
          </p:cNvSpPr>
          <p:nvPr/>
        </p:nvSpPr>
        <p:spPr>
          <a:xfrm>
            <a:off x="796025" y="2852936"/>
            <a:ext cx="8168463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80000"/>
              </a:lnSpc>
              <a:spcBef>
                <a:spcPts val="600"/>
              </a:spcBef>
              <a:buSzPct val="70000"/>
            </a:pP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5" name="Título 1"/>
          <p:cNvSpPr>
            <a:spLocks noGrp="1"/>
          </p:cNvSpPr>
          <p:nvPr/>
        </p:nvSpPr>
        <p:spPr>
          <a:xfrm>
            <a:off x="1085546" y="558712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18/2016 </a:t>
            </a:r>
            <a:r>
              <a:rPr lang="pt-BR" sz="1200" dirty="0"/>
              <a:t>- </a:t>
            </a:r>
            <a:r>
              <a:rPr lang="pt-BR" sz="1200" dirty="0" smtClean="0"/>
              <a:t>CN</a:t>
            </a:r>
            <a:endParaRPr lang="pt-BR" sz="1200" dirty="0"/>
          </a:p>
        </p:txBody>
      </p:sp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>
          <a:xfrm>
            <a:off x="711957" y="1221816"/>
            <a:ext cx="7662918" cy="4943488"/>
          </a:xfrm>
        </p:spPr>
        <p:txBody>
          <a:bodyPr>
            <a:noAutofit/>
          </a:bodyPr>
          <a:lstStyle/>
          <a:p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EMENDAS – AÇÕES DE MAIOR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INTERESSE</a:t>
            </a:r>
          </a:p>
          <a:p>
            <a:endParaRPr lang="pt-BR" sz="1400" b="1" u="sng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Agricultura, Pecuária e Abastecimento</a:t>
            </a:r>
          </a:p>
          <a:p>
            <a:endParaRPr lang="pt-BR" sz="1400" b="1" u="sng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20Y0 – Fomento à produção pesqueira e aquícola.</a:t>
            </a:r>
          </a:p>
          <a:p>
            <a:pPr algn="l"/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Possibilidades de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Execução:</a:t>
            </a:r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914400" lvl="1" indent="-457200" algn="l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Implantação de parques aquícolas e unidades demonstrativas;</a:t>
            </a:r>
          </a:p>
          <a:p>
            <a:pPr marL="914400" lvl="1" indent="-457200" algn="l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Realização de pesquisas e assistência técnica;</a:t>
            </a:r>
          </a:p>
          <a:p>
            <a:pPr marL="914400" lvl="1" indent="-457200" algn="l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Modernização de infraestruturas produtivas;</a:t>
            </a:r>
          </a:p>
          <a:p>
            <a:pPr marL="914400" lvl="1" indent="-457200" algn="l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Renovação da frota artesanal;</a:t>
            </a:r>
          </a:p>
          <a:p>
            <a:pPr marL="914400" lvl="1" indent="-457200" algn="l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Apoio ao desenvolvimento e consolidação de cooperativas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lvl="1" algn="l"/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20Y1 – Desenvolvimento da Infraestrutura Pesqueira e Aquícola.</a:t>
            </a:r>
          </a:p>
          <a:p>
            <a:pPr algn="l"/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Possibilidades de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Execução:</a:t>
            </a:r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914400" lvl="1" indent="-457200" algn="l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Adequação de acessos </a:t>
            </a:r>
            <a:r>
              <a:rPr lang="pt-BR" sz="14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aquaviários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</a:p>
          <a:p>
            <a:pPr marL="914400" lvl="1" indent="-457200" algn="l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Implantação de infraestrutura pesqueira e aquícola;</a:t>
            </a:r>
          </a:p>
          <a:p>
            <a:pPr marL="914400" lvl="1" indent="-457200" algn="l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Funcionamento de unidades integrantes da cadeia produtiva pesqueira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6554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711957" y="3244388"/>
            <a:ext cx="8152134" cy="16967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buSzPct val="70000"/>
              <a:buFont typeface="Wingdings" pitchFamily="2" charset="2"/>
              <a:buChar char="Ø"/>
            </a:pP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3" name="Título 1"/>
          <p:cNvSpPr>
            <a:spLocks noGrp="1"/>
          </p:cNvSpPr>
          <p:nvPr/>
        </p:nvSpPr>
        <p:spPr>
          <a:xfrm>
            <a:off x="1100386" y="554608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18/2016 - CN</a:t>
            </a:r>
            <a:endParaRPr lang="pt-BR" sz="1200" dirty="0"/>
          </a:p>
        </p:txBody>
      </p:sp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>
          <a:xfrm>
            <a:off x="1100386" y="1217712"/>
            <a:ext cx="7000006" cy="4947592"/>
          </a:xfrm>
        </p:spPr>
        <p:txBody>
          <a:bodyPr>
            <a:noAutofit/>
          </a:bodyPr>
          <a:lstStyle/>
          <a:p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EMENDAS – AÇÕES DE MAIOR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INTERESSE</a:t>
            </a:r>
          </a:p>
          <a:p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Secretaria Especial de Agricultura Familiar e do Desenvolvimento Agrário</a:t>
            </a:r>
          </a:p>
          <a:p>
            <a:endParaRPr lang="pt-BR" sz="1400" b="1" u="sng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210V – Promoção e Fortalecimento da Agricultura Familiar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algn="just"/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Possibilidades de execução: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Capacitação de Agricultores Familiares (GND 3);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Aquisição e distribuição de insumos (GND 3);</a:t>
            </a:r>
          </a:p>
          <a:p>
            <a:pPr algn="just"/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210X – Apoio ao desenvolvimento sustentável de territórios rurais.</a:t>
            </a:r>
          </a:p>
          <a:p>
            <a:pPr algn="just"/>
            <a:r>
              <a:rPr lang="pt-BR" sz="14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Possibilidades de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execução:</a:t>
            </a:r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Aquisição de tratores e implementos(GND 4);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Construção de estruturas que facilitem o escoamento da produção, inclusive pontes, estradas vicinais, pavimentação poliédrica e asfáltica (GND 4);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Recuperação de Estradas Vicinais (GND 3);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Construção, ampliação e adequação de unidades agroindustriais municipais de beneficiamento de produtos oriundos da agricultura familiar (GND 4);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Construção, ampliação e adequação de unidades de comercialização como centrais, feiras e mercados (GND 4);</a:t>
            </a:r>
          </a:p>
          <a:p>
            <a:pPr lvl="1" algn="just"/>
            <a:endParaRPr lang="pt-BR" sz="1400" b="1" i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12179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12" name="Subtítulo 2"/>
          <p:cNvSpPr txBox="1">
            <a:spLocks/>
          </p:cNvSpPr>
          <p:nvPr/>
        </p:nvSpPr>
        <p:spPr>
          <a:xfrm>
            <a:off x="796025" y="2852936"/>
            <a:ext cx="8168463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80000"/>
              </a:lnSpc>
              <a:spcBef>
                <a:spcPts val="600"/>
              </a:spcBef>
              <a:buSzPct val="70000"/>
            </a:pP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5" name="Título 1"/>
          <p:cNvSpPr>
            <a:spLocks noGrp="1"/>
          </p:cNvSpPr>
          <p:nvPr/>
        </p:nvSpPr>
        <p:spPr>
          <a:xfrm>
            <a:off x="1085546" y="558712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18/2016 </a:t>
            </a:r>
            <a:r>
              <a:rPr lang="pt-BR" sz="1200" dirty="0"/>
              <a:t>- </a:t>
            </a:r>
            <a:r>
              <a:rPr lang="pt-BR" sz="1200" dirty="0" smtClean="0"/>
              <a:t>CN</a:t>
            </a:r>
            <a:endParaRPr lang="pt-BR" sz="1200" dirty="0"/>
          </a:p>
        </p:txBody>
      </p:sp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>
          <a:xfrm>
            <a:off x="711957" y="1221816"/>
            <a:ext cx="7662918" cy="4943488"/>
          </a:xfrm>
        </p:spPr>
        <p:txBody>
          <a:bodyPr>
            <a:noAutofit/>
          </a:bodyPr>
          <a:lstStyle/>
          <a:p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EMENDAS – AÇÕES DE MAIOR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INTERESSE</a:t>
            </a:r>
          </a:p>
          <a:p>
            <a:endParaRPr lang="pt-BR" sz="1400" b="1" u="sng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Instituto Nacional de Colonização e Reforma Agrária - INCRA</a:t>
            </a:r>
          </a:p>
          <a:p>
            <a:endParaRPr lang="pt-BR" sz="1400" b="1" u="sng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211A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Desenvolvimento de Assentamentos Rurais.</a:t>
            </a:r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/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Possibilidades de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Execução:</a:t>
            </a:r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914400" lvl="1" indent="-457200" algn="l">
              <a:buFont typeface="Wingdings" panose="05000000000000000000" pitchFamily="2" charset="2"/>
              <a:buChar char="q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Implantação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ou recuperação de infraestrutura em assentamentos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914400" lvl="1" indent="-457200" algn="l">
              <a:buFont typeface="Wingdings" panose="05000000000000000000" pitchFamily="2" charset="2"/>
              <a:buChar char="q"/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Concessão de documentação para assentados;</a:t>
            </a:r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914400" lvl="1" indent="-457200" algn="l">
              <a:buFont typeface="Wingdings" panose="05000000000000000000" pitchFamily="2" charset="2"/>
              <a:buChar char="q"/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Acompanhament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 das famílias assentadas na aplicação adequada do Crédito Instalação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pt-BR" sz="1400" b="1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0380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403</TotalTime>
  <Words>468</Words>
  <Application>Microsoft Office PowerPoint</Application>
  <PresentationFormat>Apresentação na tela (4:3)</PresentationFormat>
  <Paragraphs>73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Câmara dos Deputados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 Consultoria de Orçamento da Câmara dos Deputados Consultoria de Orçamento do Senado Federal Elaboração de Emendas ao Projeto de Lei Orçamentária Anual</dc:title>
  <dc:creator>Câmara dos Deputados</dc:creator>
  <cp:lastModifiedBy>Wellington Pinheiro de Araujo</cp:lastModifiedBy>
  <cp:revision>55</cp:revision>
  <cp:lastPrinted>2013-09-10T18:44:13Z</cp:lastPrinted>
  <dcterms:created xsi:type="dcterms:W3CDTF">2013-08-14T17:39:16Z</dcterms:created>
  <dcterms:modified xsi:type="dcterms:W3CDTF">2016-09-23T18:18:07Z</dcterms:modified>
</cp:coreProperties>
</file>