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9" r:id="rId2"/>
    <p:sldId id="260" r:id="rId3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r">
              <a:defRPr sz="1200"/>
            </a:lvl1pPr>
          </a:lstStyle>
          <a:p>
            <a:fld id="{12B71B55-6F83-464A-8DB7-440E28880534}" type="datetimeFigureOut">
              <a:rPr lang="pt-BR" smtClean="0"/>
              <a:t>03/10/2016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5" tIns="46067" rIns="92135" bIns="46067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2135" tIns="46067" rIns="92135" bIns="46067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2" y="9430091"/>
            <a:ext cx="2945659" cy="496411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r">
              <a:defRPr sz="1200"/>
            </a:lvl1pPr>
          </a:lstStyle>
          <a:p>
            <a:fld id="{CACF2E9E-A521-437D-8BE2-0C397FE7E76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9560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F2E9E-A521-437D-8BE2-0C397FE7E76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907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CF2E9E-A521-437D-8BE2-0C397FE7E769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0907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03/10/2016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03/10/2016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6838" y="1265350"/>
            <a:ext cx="7820483" cy="49685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das Cidades (MC)  - Principais Ações</a:t>
            </a:r>
          </a:p>
          <a:p>
            <a:pPr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1 - 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1D73 – Apoio à Política Nacional de Desenvolvimento Urbano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Pavimentação urbana; construção de pontes de interligação de bairros; calçamento de áreas em processo de urbanização; adequação de vias para o transporte não motorizado (passarelas, calçadões, ciclovias); transporte público de passageiros e à sinalização de trânsito; acessibilidade; drenagem (sistemas de águas pluviais) e saneamento. Só devem ser propostas por seu intermédio as iniciativas que não possam ser realizadas por meio de ação específica.</a:t>
            </a: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2 -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10SS – Apoio a Projetos de Sistemas de Transporte Coletivo Urbano: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Pavimentação; drenagem; segregação de vias; pontes e viadutos; pontos de ônibus (abrigos); terminais de transbordo; duplicação de vias; corredores e túneis dos modais sobre trilhos e pneus; sinalização horizontal e vertical; corredores e faixas exclusivas de trânsito. Cidades com mais de 50 mil, capitais, RM e RIDE.</a:t>
            </a: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3 - 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10ST – Apoio a Sistemas de Transporte Não-Motorizados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Implantação e requalificação de infraestrutura de sistemas de transporte não motorizados; intervenções que valorizem a circulação não motorizada como: passeios, passarelas, ciclovias, ciclofaixas, bicicletários, paraciclos, travessias, guias, rebaixadas, bem como a sinalização (vertical, horizontal, semafórica e de orientação).</a:t>
            </a:r>
          </a:p>
          <a:p>
            <a:pPr algn="l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76611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18/2016-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648499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1957" y="1304261"/>
            <a:ext cx="7820483" cy="496855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das Cidades (MC)  - Principais Ações</a:t>
            </a:r>
          </a:p>
          <a:p>
            <a:pPr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 –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10SC – Sistemas de Abastecimento de Água; 1N08 – Sistemas de Esgotamento Sanitário; 10S5 – Saneamento Integrado. Só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 municípios com população superior a 50 mil habitantes ou que integrem Região Metropolitana ou Região Integrada de Desenvolvimento Econômico.</a:t>
            </a:r>
          </a:p>
          <a:p>
            <a:pPr algn="just">
              <a:spcBef>
                <a:spcPts val="0"/>
              </a:spcBef>
            </a:pP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5 -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10SG - Apoio a Sistemas de Drenagem Urbana Sustentável e de Manejo de Águas Pluviais em Municípios Críticos sujeitos a eventos recorrentes de inundações, enxurradas e alagamentos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envolve atividades de escoamento de águas; micro ou macrodrenagem; capacitação de recursos humanos; desenvolvimento institucional; fortalecimento social e fiscalização e avaliação. </a:t>
            </a:r>
          </a:p>
          <a:p>
            <a:pPr algn="just">
              <a:spcBef>
                <a:spcPts val="0"/>
              </a:spcBef>
            </a:pP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– </a:t>
            </a:r>
            <a:r>
              <a:rPr lang="pt-BR" sz="1400" b="1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10SJ – Apoio à Produção ou Melhoria Habitacional de Interesse Social</a:t>
            </a: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Transferência de recursos ao poder público e a entidades privadas sem fins lucrativos para apoio a projetos de produção ou melhoria habitacional, observadas as condições estabelecidas nos manuais de instruções disponibilizados no Portal do Ministério das Cidades, com o objetivo de desenvolver ações integradas e articuladas que resultem em acesso à moradia digna, destinada à população de baixa renda, em localidades urbanas ou rurais.</a:t>
            </a:r>
          </a:p>
          <a:p>
            <a:pPr algn="just">
              <a:spcBef>
                <a:spcPts val="0"/>
              </a:spcBef>
            </a:pPr>
            <a:endParaRPr lang="pt-BR" sz="14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spcBef>
                <a:spcPts val="0"/>
              </a:spcBef>
            </a:pPr>
            <a:endParaRPr lang="pt-BR" sz="1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63994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18/2016 -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839639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12228</TotalTime>
  <Words>209</Words>
  <Application>Microsoft Office PowerPoint</Application>
  <PresentationFormat>Apresentação na tela (4:3)</PresentationFormat>
  <Paragraphs>26</Paragraphs>
  <Slides>2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Tahoma</vt:lpstr>
      <vt:lpstr>Tema do Office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André Luiz Frutuoso Pereira</cp:lastModifiedBy>
  <cp:revision>71</cp:revision>
  <cp:lastPrinted>2016-09-23T18:52:44Z</cp:lastPrinted>
  <dcterms:created xsi:type="dcterms:W3CDTF">2013-08-14T17:39:16Z</dcterms:created>
  <dcterms:modified xsi:type="dcterms:W3CDTF">2016-10-03T11:46:08Z</dcterms:modified>
</cp:coreProperties>
</file>