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408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26/9/2016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3" y="1772816"/>
            <a:ext cx="8406777" cy="504056"/>
          </a:xfrm>
        </p:spPr>
        <p:txBody>
          <a:bodyPr>
            <a:normAutofit fontScale="55000" lnSpcReduction="20000"/>
          </a:bodyPr>
          <a:lstStyle/>
          <a:p>
            <a:pPr algn="l">
              <a:spcAft>
                <a:spcPct val="60000"/>
              </a:spcAft>
            </a:pP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Programa 2035 – Esporte, Cidadania e Desenvolvimento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2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2900" b="1" dirty="0">
              <a:solidFill>
                <a:schemeClr val="tx1"/>
              </a:solidFill>
              <a:latin typeface="Tahoma" pitchFamily="34" charset="0"/>
            </a:endParaRPr>
          </a:p>
          <a:p>
            <a:pPr marL="182563"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85725" algn="l">
              <a:spcAft>
                <a:spcPct val="60000"/>
              </a:spcAft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20JP-Desenvolvimento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Atividades e Apoio a Projetos de Esporte, Educação, Lazer,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Inclusão Social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Legado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Social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619242" y="2720034"/>
            <a:ext cx="8000878" cy="1048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86400" algn="l"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20JQ - Realização e Apoio a Eventos de Esporte, Lazer e Inclusão Social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Exemplos:	Eventos e Competições Educacionais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Eventos e Competições de Participação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Eventos Científicos acadêmicos e de gestão e fomento a pesquisas</a:t>
            </a:r>
            <a:endParaRPr lang="pt-BR" sz="1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ESPORTE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489353" y="4293096"/>
            <a:ext cx="8168463" cy="53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80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5450-Implantação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Infraestrutura para Esporte Educacional, Recreativo e de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Lazer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18/2016 </a:t>
            </a:r>
            <a:r>
              <a:rPr lang="pt-BR" sz="1200" dirty="0" smtClean="0"/>
              <a:t>- CN</a:t>
            </a:r>
            <a:endParaRPr lang="pt-BR" sz="1200" dirty="0"/>
          </a:p>
        </p:txBody>
      </p:sp>
      <p:sp>
        <p:nvSpPr>
          <p:cNvPr id="2" name="Retângulo 1"/>
          <p:cNvSpPr/>
          <p:nvPr/>
        </p:nvSpPr>
        <p:spPr>
          <a:xfrm>
            <a:off x="464276" y="3701290"/>
            <a:ext cx="81085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86400">
              <a:buFont typeface="Wingdings" panose="05000000000000000000" pitchFamily="2" charset="2"/>
              <a:buChar char="Ø"/>
            </a:pPr>
            <a:r>
              <a:rPr lang="pt-BR" sz="1200" b="1" dirty="0">
                <a:latin typeface="Tahoma" pitchFamily="34" charset="0"/>
              </a:rPr>
              <a:t>20YA - Preparação de Atletas e Capacitação de Recursos Humanos para o Esporte de Alto Rendimento</a:t>
            </a: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</TotalTime>
  <Words>90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Marcos Rogerio Rocha Mendlovitz</cp:lastModifiedBy>
  <cp:revision>53</cp:revision>
  <cp:lastPrinted>2014-09-29T14:41:32Z</cp:lastPrinted>
  <dcterms:created xsi:type="dcterms:W3CDTF">2013-08-14T17:39:16Z</dcterms:created>
  <dcterms:modified xsi:type="dcterms:W3CDTF">2016-09-26T14:12:00Z</dcterms:modified>
</cp:coreProperties>
</file>