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78" d="100"/>
          <a:sy n="78" d="100"/>
        </p:scale>
        <p:origin x="-3408" y="-8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26/9/2016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26/9/2016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26/9/2016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26/9/2016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26/9/2016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26/9/2016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26/9/2016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57313" y="1772816"/>
            <a:ext cx="8406777" cy="504056"/>
          </a:xfrm>
        </p:spPr>
        <p:txBody>
          <a:bodyPr>
            <a:normAutofit fontScale="55000" lnSpcReduction="20000"/>
          </a:bodyPr>
          <a:lstStyle/>
          <a:p>
            <a:pPr algn="l">
              <a:spcAft>
                <a:spcPct val="60000"/>
              </a:spcAft>
            </a:pPr>
            <a:r>
              <a:rPr lang="pt-BR" sz="2900" b="1" u="sng" dirty="0" smtClean="0">
                <a:solidFill>
                  <a:schemeClr val="tx1"/>
                </a:solidFill>
                <a:latin typeface="Tahoma" pitchFamily="34" charset="0"/>
              </a:rPr>
              <a:t>Programa 2035 – Esporte, Cidadania e Desenvolvimento</a:t>
            </a:r>
            <a:r>
              <a:rPr lang="pt-BR" sz="2900" b="1" dirty="0" smtClean="0">
                <a:solidFill>
                  <a:schemeClr val="tx1"/>
                </a:solidFill>
                <a:latin typeface="Tahoma" pitchFamily="34" charset="0"/>
              </a:rPr>
              <a:t>. </a:t>
            </a:r>
            <a:r>
              <a:rPr lang="pt-BR" sz="2900" b="1" dirty="0">
                <a:solidFill>
                  <a:schemeClr val="tx1"/>
                </a:solidFill>
                <a:latin typeface="Tahoma" pitchFamily="34" charset="0"/>
              </a:rPr>
              <a:t>Principais </a:t>
            </a:r>
            <a:r>
              <a:rPr lang="pt-BR" sz="2900" b="1" dirty="0" smtClean="0">
                <a:solidFill>
                  <a:schemeClr val="tx1"/>
                </a:solidFill>
                <a:latin typeface="Tahoma" pitchFamily="34" charset="0"/>
              </a:rPr>
              <a:t>ações:</a:t>
            </a:r>
            <a:endParaRPr lang="pt-BR" sz="2900" b="1" dirty="0">
              <a:solidFill>
                <a:schemeClr val="tx1"/>
              </a:solidFill>
              <a:latin typeface="Tahoma" pitchFamily="34" charset="0"/>
            </a:endParaRPr>
          </a:p>
          <a:p>
            <a:pPr marL="182563">
              <a:lnSpc>
                <a:spcPct val="90000"/>
              </a:lnSpc>
            </a:pPr>
            <a:endParaRPr lang="pt-BR" sz="1600" b="1" dirty="0">
              <a:latin typeface="Tahoma" pitchFamily="34" charset="0"/>
            </a:endParaRP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539552" y="2133256"/>
            <a:ext cx="8068066" cy="575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85725" algn="l">
              <a:spcAft>
                <a:spcPct val="60000"/>
              </a:spcAft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20JP-Desenvolvimento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de Atividades e Apoio a Projetos de Esporte, Educação, Lazer,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Inclusão Social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Legado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Social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619242" y="2720034"/>
            <a:ext cx="8000878" cy="10487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86400" algn="l"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20JQ - Realização e Apoio a Eventos de Esporte, Lazer e Inclusão Social</a:t>
            </a:r>
          </a:p>
          <a:p>
            <a:pPr algn="l"/>
            <a:r>
              <a:rPr lang="pt-BR" sz="12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Exemplos:	Eventos e Competições Educacionais</a:t>
            </a:r>
          </a:p>
          <a:p>
            <a:pPr algn="l"/>
            <a:r>
              <a:rPr lang="pt-BR" sz="12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Eventos e Competições de Participação</a:t>
            </a:r>
          </a:p>
          <a:p>
            <a:pPr algn="l"/>
            <a:r>
              <a:rPr lang="pt-BR" sz="12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Eventos Científicos acadêmicos e de gestão e fomento a pesquisas</a:t>
            </a:r>
            <a:endParaRPr lang="pt-BR" sz="12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2195736" y="1340768"/>
            <a:ext cx="4176464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pt-BR" sz="2000" b="1" dirty="0" smtClean="0">
                <a:solidFill>
                  <a:schemeClr val="tx1"/>
                </a:solidFill>
                <a:latin typeface="Tahoma" pitchFamily="34" charset="0"/>
              </a:rPr>
              <a:t>ESPORTE</a:t>
            </a: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just"/>
            <a:endParaRPr lang="pt-BR" dirty="0"/>
          </a:p>
        </p:txBody>
      </p:sp>
      <p:sp>
        <p:nvSpPr>
          <p:cNvPr id="12" name="Subtítulo 2"/>
          <p:cNvSpPr txBox="1">
            <a:spLocks/>
          </p:cNvSpPr>
          <p:nvPr/>
        </p:nvSpPr>
        <p:spPr>
          <a:xfrm>
            <a:off x="489353" y="4293096"/>
            <a:ext cx="8168463" cy="535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algn="l">
              <a:lnSpc>
                <a:spcPct val="80000"/>
              </a:lnSpc>
              <a:spcBef>
                <a:spcPts val="600"/>
              </a:spcBef>
              <a:buSzPct val="100000"/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5450-Implantação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Modernização de Infraestrutura para Esporte Educacional, Recreativo e de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Lazer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0386" y="55460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</a:t>
            </a:r>
            <a:r>
              <a:rPr lang="pt-BR" sz="1200" dirty="0" smtClean="0"/>
              <a:t>18/2016 </a:t>
            </a:r>
            <a:r>
              <a:rPr lang="pt-BR" sz="1200" dirty="0" smtClean="0"/>
              <a:t>- CN</a:t>
            </a:r>
            <a:endParaRPr lang="pt-BR" sz="1200" dirty="0"/>
          </a:p>
        </p:txBody>
      </p:sp>
      <p:sp>
        <p:nvSpPr>
          <p:cNvPr id="2" name="Retângulo 1"/>
          <p:cNvSpPr/>
          <p:nvPr/>
        </p:nvSpPr>
        <p:spPr>
          <a:xfrm>
            <a:off x="464276" y="3701290"/>
            <a:ext cx="81085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86400">
              <a:buFont typeface="Wingdings" panose="05000000000000000000" pitchFamily="2" charset="2"/>
              <a:buChar char="Ø"/>
            </a:pPr>
            <a:r>
              <a:rPr lang="pt-BR" sz="1200" b="1" dirty="0">
                <a:latin typeface="Tahoma" pitchFamily="34" charset="0"/>
              </a:rPr>
              <a:t>20YA - Preparação de Atletas e Capacitação de Recursos Humanos para o Esporte de Alto Rendimento</a:t>
            </a:r>
          </a:p>
        </p:txBody>
      </p:sp>
    </p:spTree>
    <p:extLst>
      <p:ext uri="{BB962C8B-B14F-4D97-AF65-F5344CB8AC3E}">
        <p14:creationId xmlns:p14="http://schemas.microsoft.com/office/powerpoint/2010/main" val="5512179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687</TotalTime>
  <Words>90</Words>
  <Application>Microsoft Office PowerPoint</Application>
  <PresentationFormat>Apresentação na tela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Marcos Rogerio Rocha Mendlovitz</cp:lastModifiedBy>
  <cp:revision>53</cp:revision>
  <cp:lastPrinted>2014-09-29T14:41:32Z</cp:lastPrinted>
  <dcterms:created xsi:type="dcterms:W3CDTF">2013-08-14T17:39:16Z</dcterms:created>
  <dcterms:modified xsi:type="dcterms:W3CDTF">2016-09-26T14:12:00Z</dcterms:modified>
</cp:coreProperties>
</file>