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23/9/2016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484784"/>
            <a:ext cx="7820483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Meio Ambiente (MMA)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20WM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Apoio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à Criação, Gestão e Implementação das Unidades de Conservação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Federais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tem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objeto a Implementação de infraestrutura 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serviços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necessários às Unidades de Conservação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Federais.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20VR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Recuperação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Preservação de Bacias Hidrográficas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apoio às atividades de recuperação, conservação, preservação, manejo e uso sustentável dos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 naturais, englobando a implementação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atividades socioambientais e de revitalização ambiental: reflorestamento, recuperação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áreas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proteção permanente,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recomposição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vegetal, redução dos processos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erosivos, entre outros. 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8288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Recuperação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 Nativa: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Implementação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programas e projetos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recuperação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cobertura vegetal nativa, com ênfase nas áreas de preservação permanente e reservas legais, proporcionando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restauração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suas funções ambientais e dos serviços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ecossistêmicos.</a:t>
            </a:r>
          </a:p>
          <a:p>
            <a:pPr algn="just"/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20VY – Apoio à implantação da Política Nacional de Educação Ambiental: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Fortalecimento da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 ambiental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Sistema Nacional de Meio Ambiente - SISNAMA, bem como no Sistema Nacional de Gerenciamento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Recursos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Hídricos – SINGREH, e no Sistema Nacional de Unidades de Conservação - SNUC.</a:t>
            </a:r>
          </a:p>
          <a:p>
            <a:pPr algn="just"/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715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337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484784"/>
            <a:ext cx="7820483" cy="496855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Meio Ambiente (MMA)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20LX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Ampliação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Consolidação do Sistema Nacional de Unidades de Conservação da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Natureza: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às iniciativas de criação, planejamento, manejo, gestão e implantação de Unidades de Conservação nos três níveis federativos; desenvolvimento, organização e manutenção de sistemas de informação sobre unidades de conservação; formulação de estudos, desenvolvimento de ferramentas e construção de políticas públicas para o pleno funcionamento do SNUC; articulação com órgãos gestores de unidades de conservação (federal, estaduais e municipais) para a integração do Sistema; Divulgação dos benefícios ambientais, sociais e econômicos provenientes da implantação de unidades de conservação.</a:t>
            </a:r>
          </a:p>
          <a:p>
            <a:pPr algn="just"/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Objetiva-se, com isso, planejar, criar e realizar a gestão de unidades de conservação e estruturar ferramentas e políticas para efetiva implementação do Sistema Nacional de Unidades de Conservação da Natureza</a:t>
            </a:r>
            <a:r>
              <a:rPr lang="pt-B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715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17544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12510</TotalTime>
  <Words>388</Words>
  <Application>Microsoft Office PowerPoint</Application>
  <PresentationFormat>Apresentação na tela (4:3)</PresentationFormat>
  <Paragraphs>19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Marcelo de Rezende Macedo</cp:lastModifiedBy>
  <cp:revision>64</cp:revision>
  <cp:lastPrinted>2014-09-29T20:27:28Z</cp:lastPrinted>
  <dcterms:created xsi:type="dcterms:W3CDTF">2013-08-14T17:39:16Z</dcterms:created>
  <dcterms:modified xsi:type="dcterms:W3CDTF">2016-09-23T21:08:13Z</dcterms:modified>
</cp:coreProperties>
</file>