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2" r:id="rId3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5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/>
          <a:lstStyle>
            <a:lvl1pPr algn="r">
              <a:defRPr sz="1200"/>
            </a:lvl1pPr>
          </a:lstStyle>
          <a:p>
            <a:fld id="{12B71B55-6F83-464A-8DB7-440E28880534}" type="datetimeFigureOut">
              <a:rPr lang="pt-BR" smtClean="0"/>
              <a:t>23/9/2016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35" tIns="46067" rIns="92135" bIns="46067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2135" tIns="46067" rIns="92135" bIns="46067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2" y="9430091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 anchor="b"/>
          <a:lstStyle>
            <a:lvl1pPr algn="r">
              <a:defRPr sz="1200"/>
            </a:lvl1pPr>
          </a:lstStyle>
          <a:p>
            <a:fld id="{CACF2E9E-A521-437D-8BE2-0C397FE7E7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9560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F2E9E-A521-437D-8BE2-0C397FE7E76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0907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F2E9E-A521-437D-8BE2-0C397FE7E769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0907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23/9/2016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23/9/2016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23/9/2016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23/9/2016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23/9/2016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23/9/2016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23/9/2016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23/9/2016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23/9/2016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23/9/2016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23/9/2016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23/9/2016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1957" y="1484784"/>
            <a:ext cx="7820483" cy="496855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do Meio Ambiente (MMA) - Principais Ações</a:t>
            </a:r>
          </a:p>
          <a:p>
            <a:pPr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–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20WM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Apoio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à Criação, Gestão e Implementação das Unidades de Conservação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Federais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tem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 objeto a Implementação de infraestrutura e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serviços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necessários às Unidades de Conservação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Federais.</a:t>
            </a:r>
          </a:p>
          <a:p>
            <a:pPr algn="just"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–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20VR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Recuperação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Preservação de Bacias Hidrográficas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Promoção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apoio às atividades de recuperação, conservação, preservação, manejo e uso sustentável dos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recursos naturais, englobando a implementação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atividades socioambientais e de revitalização ambiental: reflorestamento, recuperação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áreas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proteção permanente,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recomposição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cobertura vegetal, redução dos processos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erosivos, entre outros. </a:t>
            </a:r>
          </a:p>
          <a:p>
            <a:pPr algn="just"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–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8288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Recuperação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Cobertura Vegetal Nativa: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Implementação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programas e projetos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recuperação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cobertura vegetal nativa, com ênfase nas áreas de preservação permanente e reservas legais, proporcionando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restauração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suas funções ambientais e dos serviços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ecossistêmicos.</a:t>
            </a:r>
          </a:p>
          <a:p>
            <a:pPr algn="just"/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20VY – Apoio à implantação da Política Nacional de Educação Ambiental: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Fortalecimento da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educação ambiental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Sistema Nacional de Meio Ambiente - SISNAMA, bem como no Sistema Nacional de Gerenciamento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Recursos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Hídricos – SINGREH, e no Sistema Nacional de Unidades de Conservação - SNUC.</a:t>
            </a:r>
          </a:p>
          <a:p>
            <a:pPr algn="just"/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57156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18/2016-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93371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1957" y="1484784"/>
            <a:ext cx="7820483" cy="496855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do Meio Ambiente (MMA) - Principais Ações</a:t>
            </a:r>
          </a:p>
          <a:p>
            <a:pPr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–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20LX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Ampliação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Consolidação do Sistema Nacional de Unidades de Conservação da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Natureza: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Apoio às iniciativas de criação, planejamento, manejo, gestão e implantação de Unidades de Conservação nos três níveis federativos; desenvolvimento, organização e manutenção de sistemas de informação sobre unidades de conservação; formulação de estudos, desenvolvimento de ferramentas e construção de políticas públicas para o pleno funcionamento do SNUC; articulação com órgãos gestores de unidades de conservação (federal, estaduais e municipais) para a integração do Sistema; Divulgação dos benefícios ambientais, sociais e econômicos provenientes da implantação de unidades de conservação.</a:t>
            </a:r>
          </a:p>
          <a:p>
            <a:pPr algn="just"/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Objetiva-se, com isso, planejar, criar e realizar a gestão de unidades de conservação e estruturar ferramentas e políticas para efetiva implementação do Sistema Nacional de Unidades de Conservação da Natureza</a:t>
            </a: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pt-BR" sz="1400" b="1" u="sng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57156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18/2016-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17544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12510</TotalTime>
  <Words>388</Words>
  <Application>Microsoft Office PowerPoint</Application>
  <PresentationFormat>Apresentação na tela (4:3)</PresentationFormat>
  <Paragraphs>19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Marcelo de Rezende Macedo</cp:lastModifiedBy>
  <cp:revision>64</cp:revision>
  <cp:lastPrinted>2014-09-29T20:27:28Z</cp:lastPrinted>
  <dcterms:created xsi:type="dcterms:W3CDTF">2013-08-14T17:39:16Z</dcterms:created>
  <dcterms:modified xsi:type="dcterms:W3CDTF">2016-09-23T21:08:13Z</dcterms:modified>
</cp:coreProperties>
</file>