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8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9" d="100"/>
          <a:sy n="109" d="100"/>
        </p:scale>
        <p:origin x="-1758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3EFDAA-1BD3-495C-8175-DD50BA73612A}" type="datetimeFigureOut">
              <a:rPr lang="pt-BR" smtClean="0"/>
              <a:t>22/9/2016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FFD0A6-DA67-4F91-9A22-417E273119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4377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 smtClean="0"/>
              <a:t>Add</a:t>
            </a:r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FD0A6-DA67-4F91-9A22-417E27311961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5924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22/9/2016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5604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22/9/2016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5307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22/9/2016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4752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22/9/2016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799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22/9/2016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799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22/9/2016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88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22/9/2016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4382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22/9/2016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5854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22/9/2016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074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22/9/2016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280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22/9/2016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3474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BB48-DF51-4F6E-A34B-AD2984207716}" type="datetimeFigureOut">
              <a:rPr lang="pt-BR" smtClean="0"/>
              <a:t>22/9/2016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0920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00386" y="1412776"/>
            <a:ext cx="7000005" cy="489654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ÁREA TEMÁTICA </a:t>
            </a:r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XII </a:t>
            </a:r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FAZENDA E PLANEJAMENTO</a:t>
            </a:r>
            <a:endParaRPr lang="pt-BR" sz="18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Órgãos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Orçamentários</a:t>
            </a: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25000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Ministério da Fazenda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47000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Ministério do Planejamento, Desenvolvimento e Gestão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457200" indent="-457200" algn="l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71000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Encargos Financeiros da União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457200" indent="-457200" algn="l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73000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Transferências a Estados, Distrito Federal e Municípios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457200" indent="-457200" algn="l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74000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Operações Oficiais de Crédito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457200" indent="-457200" algn="l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75000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Refinanciamento da Dívida Pública Mobiliária Federal.</a:t>
            </a:r>
          </a:p>
          <a:p>
            <a:endParaRPr lang="pt-BR" sz="1200" dirty="0" smtClean="0"/>
          </a:p>
          <a:p>
            <a:pPr algn="just"/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Historicamente</a:t>
            </a:r>
            <a:r>
              <a:rPr lang="pt-BR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os ministérios que compõem esta Área Temática não apresentam programação de interesse para fins de apresentação de emendas, pelo fato de abrangerem ações de caráter normativo ou relacionadas à política econômica.</a:t>
            </a:r>
          </a:p>
          <a:p>
            <a:pPr algn="just"/>
            <a:endParaRPr lang="pt-BR" sz="1400" dirty="0"/>
          </a:p>
          <a:p>
            <a:pPr algn="just"/>
            <a:r>
              <a:rPr lang="pt-BR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Dessa </a:t>
            </a:r>
            <a:r>
              <a:rPr lang="pt-BR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forma, eventuais emendas a serem apresentadas </a:t>
            </a:r>
            <a:r>
              <a:rPr lang="pt-BR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Área Temática XII devem </a:t>
            </a:r>
            <a:r>
              <a:rPr lang="pt-BR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ser elaboradas no SELOR como atípicas, de preferência após contato com os consultores que atuam nesta área.</a:t>
            </a:r>
          </a:p>
          <a:p>
            <a:pPr algn="just"/>
            <a:endParaRPr lang="pt-BR" sz="1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1200" dirty="0" smtClean="0"/>
          </a:p>
          <a:p>
            <a:endParaRPr lang="pt-BR" sz="1200" dirty="0"/>
          </a:p>
          <a:p>
            <a:endParaRPr lang="pt-BR" sz="1200" dirty="0" smtClean="0"/>
          </a:p>
          <a:p>
            <a:endParaRPr lang="pt-BR" sz="1200" dirty="0" smtClean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Título 1"/>
          <p:cNvSpPr>
            <a:spLocks noGrp="1"/>
          </p:cNvSpPr>
          <p:nvPr/>
        </p:nvSpPr>
        <p:spPr>
          <a:xfrm>
            <a:off x="1105457" y="550309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18/2016 -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414265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2400</TotalTime>
  <Words>74</Words>
  <Application>Microsoft Office PowerPoint</Application>
  <PresentationFormat>Apresentação na tela (4:3)</PresentationFormat>
  <Paragraphs>19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Apresentação do PowerPoint</vt:lpstr>
    </vt:vector>
  </TitlesOfParts>
  <Company>Câmara dos Deputados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 Consultoria de Orçamento da Câmara dos Deputados Consultoria de Orçamento do Senado Federal Elaboração de Emendas ao Projeto de Lei Orçamentária Anual</dc:title>
  <dc:creator>Câmara dos Deputados</dc:creator>
  <cp:lastModifiedBy>Edson Masaharu Tubaki</cp:lastModifiedBy>
  <cp:revision>47</cp:revision>
  <dcterms:created xsi:type="dcterms:W3CDTF">2013-08-14T17:39:16Z</dcterms:created>
  <dcterms:modified xsi:type="dcterms:W3CDTF">2016-09-22T21:55:07Z</dcterms:modified>
</cp:coreProperties>
</file>