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175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EFDAA-1BD3-495C-8175-DD50BA73612A}" type="datetimeFigureOut">
              <a:rPr lang="pt-BR" smtClean="0"/>
              <a:t>22/9/2016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FD0A6-DA67-4F91-9A22-417E27311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377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Add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FD0A6-DA67-4F91-9A22-417E2731196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92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22/9/2016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386" y="1412776"/>
            <a:ext cx="7000005" cy="489654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XII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FAZENDA E PLANEJAMENTO</a:t>
            </a: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Órgãos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Orçamentários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25000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Ministério da Fazenda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47000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Ministério do Planejamento, Desenvolvimento e Gestão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45720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71000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Encargos Financeiros da União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45720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73000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Transferências a Estados, Distrito Federal e Municípios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45720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74000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Operações Oficiais de Crédito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45720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75000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Refinanciamento da Dívida Pública Mobiliária Federal.</a:t>
            </a:r>
          </a:p>
          <a:p>
            <a:endParaRPr lang="pt-BR" sz="1200" dirty="0" smtClean="0"/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Historicamente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os ministérios que compõem esta Área Temática não apresentam programação de interesse para fins de apresentação de emendas, pelo fato de abrangerem ações de caráter normativo ou relacionadas à política econômica.</a:t>
            </a:r>
          </a:p>
          <a:p>
            <a:pPr algn="just"/>
            <a:endParaRPr lang="pt-BR" sz="1400" dirty="0"/>
          </a:p>
          <a:p>
            <a:pPr algn="just"/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Dessa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forma, eventuais emendas a serem apresentadas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Área Temática XII devem </a:t>
            </a: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 elaboradas no SELOR como atípicas, de preferência após contato com os consultores que atuam nesta área.</a:t>
            </a:r>
          </a:p>
          <a:p>
            <a:pPr algn="just"/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200" dirty="0" smtClean="0"/>
          </a:p>
          <a:p>
            <a:endParaRPr lang="pt-BR" sz="1200" dirty="0"/>
          </a:p>
          <a:p>
            <a:endParaRPr lang="pt-BR" sz="1200" dirty="0" smtClean="0"/>
          </a:p>
          <a:p>
            <a:endParaRPr lang="pt-BR" sz="12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5457" y="550309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14265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</TotalTime>
  <Words>74</Words>
  <Application>Microsoft Office PowerPoint</Application>
  <PresentationFormat>Apresentação na tela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Edson Masaharu Tubaki</cp:lastModifiedBy>
  <cp:revision>47</cp:revision>
  <dcterms:created xsi:type="dcterms:W3CDTF">2013-08-14T17:39:16Z</dcterms:created>
  <dcterms:modified xsi:type="dcterms:W3CDTF">2016-09-22T21:55:07Z</dcterms:modified>
</cp:coreProperties>
</file>