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171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21/9/2016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412776"/>
            <a:ext cx="6912768" cy="496855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XIII – Indústria, Comércio e Micro e Pequenas Empresas</a:t>
            </a:r>
          </a:p>
          <a:p>
            <a:endParaRPr lang="pt-BR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Compreende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órgão orçamentário 28000 – Ministério da Indústria, Comércio Exterior e Serviços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IMPORTANTE: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referentes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Micro e Pequenas Empresas deverão ser apresentadas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junto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à Área Temática XVI - Presidência, Poder Legislativo, Poder Judiciário, MPU, DPU e Relações Exteriores.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5457" y="550309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18/2016 - CN</a:t>
            </a:r>
            <a:endParaRPr lang="pt-BR" sz="1200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135371"/>
              </p:ext>
            </p:extLst>
          </p:nvPr>
        </p:nvGraphicFramePr>
        <p:xfrm>
          <a:off x="1331640" y="4077072"/>
          <a:ext cx="6768752" cy="2193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4296"/>
                <a:gridCol w="1656184"/>
                <a:gridCol w="1224136"/>
                <a:gridCol w="1224136"/>
              </a:tblGrid>
              <a:tr h="360040">
                <a:tc gridSpan="4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dirty="0">
                          <a:effectLst/>
                        </a:rPr>
                        <a:t>TIPOS DE SUBTÍTULOS COM MAIOR INCIDÊNCIA DE EMENDAS</a:t>
                      </a:r>
                      <a:endParaRPr lang="pt-BR" sz="12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112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AÇÃO PRETENDIDA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POR ÁREA DE GOVERNO</a:t>
                      </a:r>
                      <a:endParaRPr lang="pt-BR" sz="12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TIPO DE REALIZAÇÃO</a:t>
                      </a:r>
                      <a:endParaRPr lang="pt-BR" sz="12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MODALIDADE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DE INTERVENÇÃO</a:t>
                      </a:r>
                      <a:endParaRPr lang="pt-BR" sz="12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UNIDADE ORÇAMENTÁRIA</a:t>
                      </a:r>
                      <a:endParaRPr lang="pt-BR" sz="12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</a:tr>
              <a:tr h="458007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dirty="0">
                          <a:effectLst/>
                        </a:rPr>
                        <a:t>210E – Promoção do Desenvolvimento Industrial</a:t>
                      </a:r>
                      <a:endParaRPr lang="pt-B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dirty="0">
                          <a:effectLst/>
                        </a:rPr>
                        <a:t>Desenvolvimento Industrial</a:t>
                      </a:r>
                      <a:endParaRPr lang="pt-B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dirty="0">
                          <a:effectLst/>
                        </a:rPr>
                        <a:t>Promoção / Fomento / Do/Da</a:t>
                      </a:r>
                      <a:endParaRPr lang="pt-B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dirty="0">
                          <a:effectLst/>
                        </a:rPr>
                        <a:t>MDIC</a:t>
                      </a:r>
                      <a:endParaRPr lang="pt-B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4290" marR="34290" marT="0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dirty="0">
                          <a:effectLst/>
                        </a:rPr>
                        <a:t>210L – Promoção do Desenvolvimento Econômico Regional da Amazônia Ocidental e Municípios de Macapá e Santana (AP)</a:t>
                      </a:r>
                      <a:endParaRPr lang="pt-B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>
                          <a:effectLst/>
                        </a:rPr>
                        <a:t>Desenvolvimento da Amazônia Ocidental</a:t>
                      </a:r>
                      <a:endParaRPr lang="pt-BR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dirty="0">
                          <a:effectLst/>
                        </a:rPr>
                        <a:t>Apoio a Projetos</a:t>
                      </a:r>
                      <a:endParaRPr lang="pt-B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dirty="0">
                          <a:effectLst/>
                        </a:rPr>
                        <a:t>SUFRAMA</a:t>
                      </a:r>
                      <a:endParaRPr lang="pt-B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65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340768"/>
            <a:ext cx="6840760" cy="53285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INTERESSE</a:t>
            </a: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210E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Promoção do Desenvolvimento Industrial</a:t>
            </a:r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Unidade Orçamentária: Ministério da Indústria, Comércio Exterior e Serviços</a:t>
            </a:r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capacidade competitiva do setor produtivo brasileiro para buscar a superação de gargalos das cadeias produtivas frente à dinâmica concorrencial internacional.</a:t>
            </a:r>
          </a:p>
          <a:p>
            <a:pPr algn="just">
              <a:lnSpc>
                <a:spcPct val="110000"/>
              </a:lnSpc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Observações: Custo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Unitário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Médio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depende do dimensionamento e características de cada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iniciativa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210L – Promoção do Desenvolvimento Econômico Regional da Amazônia Ocidental e Municípios de Macapá e Santana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Unidade Orçamentária: Superintendência da Zona Franca de Manaus - Suframa</a:t>
            </a:r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 projetos de desenvolvimento econômico regional localizados na Amazônia Ocidental e nos municípios de Macapá e Santana, incluindo estudos de viabilidade técnica, econômica, ambiental e social.</a:t>
            </a:r>
          </a:p>
          <a:p>
            <a:pPr marL="0" lvl="1" algn="just">
              <a:lnSpc>
                <a:spcPct val="110000"/>
              </a:lnSpc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Observações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Custo Unitário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Médio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depende do dimensionamento e características de cada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iniciativa.</a:t>
            </a:r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6970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9019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1410</TotalTime>
  <Words>291</Words>
  <Application>Microsoft Office PowerPoint</Application>
  <PresentationFormat>Apresentação na tela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Edson Masaharu Tubaki</cp:lastModifiedBy>
  <cp:revision>38</cp:revision>
  <dcterms:created xsi:type="dcterms:W3CDTF">2013-08-14T17:39:16Z</dcterms:created>
  <dcterms:modified xsi:type="dcterms:W3CDTF">2016-09-21T19:58:23Z</dcterms:modified>
</cp:coreProperties>
</file>