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6331" autoAdjust="0"/>
  </p:normalViewPr>
  <p:slideViewPr>
    <p:cSldViewPr>
      <p:cViewPr>
        <p:scale>
          <a:sx n="75" d="100"/>
          <a:sy n="75" d="100"/>
        </p:scale>
        <p:origin x="-270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0669E-9F94-4611-A74C-C72E02E4C06D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65E26-BB6D-4D3B-A0C4-B470474CF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29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A Área Temática </a:t>
            </a:r>
            <a:r>
              <a:rPr lang="pt-BR" sz="1200" dirty="0" smtClean="0"/>
              <a:t>XVI </a:t>
            </a:r>
            <a:r>
              <a:rPr lang="pt-BR" dirty="0" smtClean="0"/>
              <a:t>compõe-se da programação orçamentária integral dos órgãos do Poder Judiciário, do Poder Legislativo, do Ministério Público da União – MPU e da Defensoria Pública da União - DPU, e, no âmbito do Poder Executivo, da programação da Presidência da República, exceto UO 20129 - Secretaria Especial de Agricultura Familiar e do Desenvolvimento Agrário – e UO 20201 - Instituto Nacional de Colonização e Reforma Agrária - INCRA, do Ministério das Relações Exteriores - MRE, do Ministério da Transparência, Fiscalização e Controle, do Gabinete da Vice-Presidência da República e da Advocacia-Geral da União - AGU.</a:t>
            </a:r>
            <a:r>
              <a:rPr lang="pt-BR" sz="1200" dirty="0" smtClean="0"/>
              <a:t> </a:t>
            </a:r>
            <a:endParaRPr lang="pt-BR" sz="1200" dirty="0" smtClean="0"/>
          </a:p>
          <a:p>
            <a:endParaRPr lang="pt-BR" dirty="0" smtClean="0"/>
          </a:p>
          <a:p>
            <a:r>
              <a:rPr lang="pt-BR" dirty="0" smtClean="0"/>
              <a:t>As</a:t>
            </a:r>
            <a:r>
              <a:rPr lang="pt-BR" baseline="0" dirty="0" smtClean="0"/>
              <a:t> emendas destinadas para o Poder Judiciário e para o Ministério Publico da União terão sempre modalidade de aplicação 90, ou seja, aplicação direta. Portanto, no caso de emenda para construção de edifícios sede utilize GND 4 e Modalidade de Aplicação 90. Se a emenda for para aquisição de imóvel em utilização, use GND 5 e Modalidade de Aplicação 90.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Nesta tela apresentamos um exemplo de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construção de cartório eleitoral. 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Poder Judiciário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Cartórios Eleitorais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Construção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Em seguida selecionamos a Unidade orçamentária desejada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 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O exemplo desta tela é de uma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</a:t>
            </a:r>
            <a:r>
              <a:rPr lang="pt-BR" baseline="0" dirty="0" smtClean="0"/>
              <a:t>a</a:t>
            </a:r>
            <a:r>
              <a:rPr lang="pt-BR" sz="1200" dirty="0" smtClean="0"/>
              <a:t> ação 210C </a:t>
            </a:r>
            <a:r>
              <a:rPr lang="pt-BR" sz="1200" dirty="0" smtClean="0"/>
              <a:t>- </a:t>
            </a:r>
            <a:r>
              <a:rPr lang="pt-BR" sz="1200" b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do Desenvolvimento de Micro e Pequenas Empresas</a:t>
            </a:r>
            <a:endParaRPr lang="pt-BR" sz="1200" b="0" dirty="0" smtClean="0"/>
          </a:p>
          <a:p>
            <a:r>
              <a:rPr lang="pt-BR" baseline="0" dirty="0" smtClean="0"/>
              <a:t>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</a:t>
            </a:r>
            <a:r>
              <a:rPr lang="pt-BR" baseline="0" dirty="0" smtClean="0"/>
              <a:t>Presidência e Relações Exteriores</a:t>
            </a:r>
            <a:endParaRPr lang="pt-BR" baseline="0" dirty="0" smtClean="0"/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</a:t>
            </a:r>
            <a:r>
              <a:rPr lang="pt-BR" baseline="0" dirty="0" err="1" smtClean="0"/>
              <a:t>Desenv</a:t>
            </a:r>
            <a:r>
              <a:rPr lang="pt-BR" baseline="0" dirty="0" smtClean="0"/>
              <a:t>. Micro e pequenas Empresas</a:t>
            </a:r>
            <a:endParaRPr lang="pt-BR" baseline="0" dirty="0" smtClean="0"/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</a:t>
            </a:r>
            <a:r>
              <a:rPr lang="pt-BR" baseline="0" dirty="0" smtClean="0"/>
              <a:t>Promoção/Fomento do/da</a:t>
            </a:r>
            <a:endParaRPr lang="pt-BR" baseline="0" dirty="0" smtClean="0"/>
          </a:p>
          <a:p>
            <a:pPr marL="228600" indent="-228600">
              <a:buAutoNum type="alphaLcParenR"/>
            </a:pPr>
            <a:r>
              <a:rPr lang="pt-BR" baseline="0" dirty="0" smtClean="0"/>
              <a:t>E 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04/10/2016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18134" y="1556792"/>
            <a:ext cx="6400800" cy="4298032"/>
          </a:xfrm>
        </p:spPr>
        <p:txBody>
          <a:bodyPr>
            <a:normAutofit/>
          </a:bodyPr>
          <a:lstStyle/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XVI -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Presidência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Poder Legislativo, Poder Judiciário, MPU, DPU e Relações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Exteriores</a:t>
            </a: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NAS EMENDAS PARA O PODER JUDICIÁRIO E PARA O MINISTÉRIO PÚBLICO UTILIZAMOS: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edifício (o GND é 4 e a MA é 90) </a:t>
            </a: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imóvel (o GND é 5 e a MA é 90)</a:t>
            </a: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43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dirty="0" smtClean="0"/>
              <a:t>PLN 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EMENDA PARA CONSTRUÇÃO DE CARTÓRIO ELEITORAL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2688" cy="3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576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dirty="0" smtClean="0"/>
              <a:t>PLN 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001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EMENDA PARA A AÇÃO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210C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do Desenvolvimento de Micro e Pequenas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Empresas</a:t>
            </a:r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8" name="Título 1"/>
          <p:cNvSpPr>
            <a:spLocks noGrp="1"/>
          </p:cNvSpPr>
          <p:nvPr/>
        </p:nvSpPr>
        <p:spPr>
          <a:xfrm>
            <a:off x="1100386" y="5449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dirty="0" smtClean="0"/>
              <a:t>PLN 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386" y="2204864"/>
            <a:ext cx="7056784" cy="420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2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407</Words>
  <Application>Microsoft Office PowerPoint</Application>
  <PresentationFormat>Apresentação na tela (4:3)</PresentationFormat>
  <Paragraphs>34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Sergio Tadao Sambosuke</cp:lastModifiedBy>
  <cp:revision>24</cp:revision>
  <dcterms:created xsi:type="dcterms:W3CDTF">2013-08-14T17:39:16Z</dcterms:created>
  <dcterms:modified xsi:type="dcterms:W3CDTF">2016-10-04T14:37:24Z</dcterms:modified>
</cp:coreProperties>
</file>