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3396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2980" y="1717976"/>
            <a:ext cx="8406778" cy="36044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2021 - Ciência </a:t>
            </a:r>
            <a:r>
              <a:rPr lang="pt-BR" sz="1600" b="1" u="sng" dirty="0">
                <a:solidFill>
                  <a:schemeClr val="tx1"/>
                </a:solidFill>
                <a:latin typeface="Tahoma" pitchFamily="34" charset="0"/>
              </a:rPr>
              <a:t>e Tecnologia e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Inovação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21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336042" y="2051552"/>
            <a:ext cx="8807958" cy="202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20UQ-Apoio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Extensão Tecnológica para Inclusão Social e Desenvolvimento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Sustentável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Apoio à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implantação e à 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Centros Vocacionais Tecnológicos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CVTs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 à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inovação tecnológica em Arranjos Produtivos Locais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APLs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e ao desenvolvimento aplicados à segurança alimentar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nutricional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de tecnologias para cidades sustentáveis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marL="171450" indent="-171450" algn="l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20US-Fomento à Pesquisa Voltada p/a Geração de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Conhecim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., Novas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Tecnol.,Produtos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e Processos Inovadores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just">
              <a:lnSpc>
                <a:spcPct val="90000"/>
              </a:lnSpc>
            </a:pPr>
            <a:endParaRPr lang="pt-BR" sz="1600" b="1" dirty="0" smtClean="0">
              <a:latin typeface="Tahoma" pitchFamily="34" charset="0"/>
            </a:endParaRPr>
          </a:p>
          <a:p>
            <a:pPr marL="171450" indent="-1714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6702-Apoio a Projetos e Eventos de Educação, Divulgação e Popularização da Ciência, Tecnologia e Inovação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835696" y="1340768"/>
            <a:ext cx="5904656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CIÊNCIA E </a:t>
            </a: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TECNOLOGIA E COMUNICAÇÕES</a:t>
            </a:r>
            <a:endParaRPr lang="pt-BR" sz="20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336042" y="5086345"/>
            <a:ext cx="8372418" cy="1176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20V8-Apoio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</a:t>
            </a: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Apoio a projetos de infraestrutura de banda larga para Cidade Digital;</a:t>
            </a:r>
          </a:p>
          <a:p>
            <a:pPr marL="1169988" indent="-9683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fortalecimento de espaços públicos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telecentros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centros de inclusão digital, laboratórios de informática em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escolas públicas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marL="10731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Capacitação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dos cidadãos e sua inclusão na sociedade da informação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do conhecimento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algn="l"/>
            <a:endParaRPr lang="pt-BR" dirty="0"/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336042" y="4027591"/>
            <a:ext cx="8483021" cy="1092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20V6-Fomento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 Pesquisa e Desenvolvimento Voltados à Inovação e ao Processo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Produtivo</a:t>
            </a:r>
          </a:p>
          <a:p>
            <a:pPr marL="1073150" indent="-804863" algn="just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Exemplo: 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 projetos de pesquisa e de desenvolvimento em nanotecnologia, energias do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futuro, biocombustíveis e recursos minerais;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indent="1076325" algn="just">
              <a:lnSpc>
                <a:spcPct val="90000"/>
              </a:lnSpc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Fomento às incubadoras de empresas e parques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tecnológicos;</a:t>
            </a:r>
          </a:p>
          <a:p>
            <a:pPr indent="1076325" algn="just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Fomento a projetos de capacitação tecnológica e de inovação das empresas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                          </a:t>
            </a:r>
            <a:endParaRPr lang="pt-BR" sz="1300" b="1" dirty="0"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7</a:t>
            </a:r>
            <a:r>
              <a:rPr lang="pt-BR" sz="1200" dirty="0" smtClean="0"/>
              <a:t>/2015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182</Words>
  <Application>Microsoft Office PowerPoint</Application>
  <PresentationFormat>Apresentação na tela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55</cp:revision>
  <cp:lastPrinted>2014-09-29T14:41:32Z</cp:lastPrinted>
  <dcterms:created xsi:type="dcterms:W3CDTF">2013-08-14T17:39:16Z</dcterms:created>
  <dcterms:modified xsi:type="dcterms:W3CDTF">2015-10-02T20:15:23Z</dcterms:modified>
</cp:coreProperties>
</file>