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6331" autoAdjust="0"/>
  </p:normalViewPr>
  <p:slideViewPr>
    <p:cSldViewPr>
      <p:cViewPr>
        <p:scale>
          <a:sx n="75" d="100"/>
          <a:sy n="75" d="100"/>
        </p:scale>
        <p:origin x="-2700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0669E-9F94-4611-A74C-C72E02E4C06D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65E26-BB6D-4D3B-A0C4-B470474CF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293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A Área Temática VIII – Poderes do Estado e Representação compõe-se da programação orçamentária integral dos órgãos do </a:t>
            </a:r>
            <a:r>
              <a:rPr lang="pt-BR" sz="1200" i="1" dirty="0" smtClean="0"/>
              <a:t>Poder Judiciário</a:t>
            </a:r>
            <a:r>
              <a:rPr lang="pt-BR" sz="1200" dirty="0" smtClean="0"/>
              <a:t>, do </a:t>
            </a:r>
            <a:r>
              <a:rPr lang="pt-BR" sz="1200" i="1" dirty="0" smtClean="0"/>
              <a:t>Poder Legislativo</a:t>
            </a:r>
            <a:r>
              <a:rPr lang="pt-BR" sz="1200" dirty="0" smtClean="0"/>
              <a:t> e do </a:t>
            </a:r>
            <a:r>
              <a:rPr lang="pt-BR" sz="1200" i="1" dirty="0" smtClean="0"/>
              <a:t>Ministério Público da União</a:t>
            </a:r>
            <a:r>
              <a:rPr lang="pt-BR" sz="1200" dirty="0" smtClean="0"/>
              <a:t>, e, no âmbito do Poder Executivo, da programação da </a:t>
            </a:r>
            <a:r>
              <a:rPr lang="pt-BR" sz="1200" i="1" dirty="0" smtClean="0"/>
              <a:t>Presidência da República</a:t>
            </a:r>
            <a:r>
              <a:rPr lang="pt-BR" sz="1200" dirty="0" smtClean="0"/>
              <a:t> e do </a:t>
            </a:r>
            <a:r>
              <a:rPr lang="pt-BR" sz="1200" i="1" dirty="0" smtClean="0"/>
              <a:t>Ministério das Relações Exteriores</a:t>
            </a:r>
            <a:r>
              <a:rPr lang="pt-BR" sz="1200" dirty="0" smtClean="0"/>
              <a:t>. </a:t>
            </a:r>
          </a:p>
          <a:p>
            <a:endParaRPr lang="pt-BR" dirty="0" smtClean="0"/>
          </a:p>
          <a:p>
            <a:r>
              <a:rPr lang="pt-BR" dirty="0" smtClean="0"/>
              <a:t>As</a:t>
            </a:r>
            <a:r>
              <a:rPr lang="pt-BR" baseline="0" dirty="0" smtClean="0"/>
              <a:t> emendas destinadas para o Poder Judiciário e para o Ministério Publico da União terão sempre modalidade de aplicação 90, ou seja, aplicação direta. Portanto, no caso de emenda para construção de edifícios sede utilize GND 4 e Modalidade de Aplicação 90. Se a emenda for para aquisição de imóvel em utilização</a:t>
            </a:r>
            <a:r>
              <a:rPr lang="pt-BR" baseline="0" smtClean="0"/>
              <a:t>, use </a:t>
            </a:r>
            <a:r>
              <a:rPr lang="pt-BR" baseline="0" dirty="0" smtClean="0"/>
              <a:t>GND 5 e Modalidade de Aplicação 90.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904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Nesta tela apresentamos um exemplo de</a:t>
            </a:r>
            <a:r>
              <a:rPr lang="pt-BR" baseline="0" dirty="0" smtClean="0"/>
              <a:t> emenda pa</a:t>
            </a:r>
            <a:r>
              <a:rPr lang="pt-BR" dirty="0" smtClean="0"/>
              <a:t>ra</a:t>
            </a:r>
            <a:r>
              <a:rPr lang="pt-BR" baseline="0" dirty="0" smtClean="0"/>
              <a:t> construção de cartório eleitoral. Na geratriz do sistema de emendas selecionamos: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Área de governo: Poder Judiciário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Tipo de Realização: Cartórios Eleitorais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Modalidade de Intervenção: Construção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Em seguida selecionamos a Unidade orçamentária desejada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E finalmente a ação correspondente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065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O exemplo desta tela é de uma</a:t>
            </a:r>
            <a:r>
              <a:rPr lang="pt-BR" baseline="0" dirty="0" smtClean="0"/>
              <a:t> emenda pa</a:t>
            </a:r>
            <a:r>
              <a:rPr lang="pt-BR" dirty="0" smtClean="0"/>
              <a:t>ra</a:t>
            </a:r>
            <a:r>
              <a:rPr lang="pt-BR" baseline="0" dirty="0" smtClean="0"/>
              <a:t> </a:t>
            </a:r>
            <a:r>
              <a:rPr lang="pt-BR" sz="1200" dirty="0" err="1" smtClean="0"/>
              <a:t>PARA</a:t>
            </a:r>
            <a:r>
              <a:rPr lang="pt-BR" sz="1200" dirty="0" smtClean="0"/>
              <a:t> A AÇÃO 210B - Atendimento às Mulheres em Situação de Violência</a:t>
            </a:r>
          </a:p>
          <a:p>
            <a:r>
              <a:rPr lang="pt-BR" baseline="0" dirty="0" smtClean="0"/>
              <a:t>Na geratriz do sistema de emendas selecionamos: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Área de governo: Direitos Humanos, de Gênero e de Raça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Tipo de Realização: Política para as mulheres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Modalidade de Intervenção: </a:t>
            </a:r>
            <a:r>
              <a:rPr lang="pt-BR" baseline="0" smtClean="0"/>
              <a:t>Prevenção/Repressão Violência</a:t>
            </a:r>
          </a:p>
          <a:p>
            <a:pPr marL="228600" indent="-228600">
              <a:buAutoNum type="alphaLcParenR"/>
            </a:pPr>
            <a:r>
              <a:rPr lang="pt-BR" baseline="0" smtClean="0"/>
              <a:t>E </a:t>
            </a:r>
            <a:r>
              <a:rPr lang="pt-BR" baseline="0" dirty="0" smtClean="0"/>
              <a:t>finalmente a ação correspondente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065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02/10/2015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XVI - Presidência, Poder Legislativo, Poder Judiciário, MPU, DPU e Relações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Exteriores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</a:t>
            </a:r>
            <a:r>
              <a:rPr lang="pt-BR" sz="1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Temática </a:t>
            </a:r>
            <a:r>
              <a:rPr lang="pt-BR" sz="14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XVI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compõe-se da programação orçamentária integral dos órgãos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 Judiciário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 </a:t>
            </a:r>
            <a:r>
              <a:rPr lang="pt-BR" sz="1400" b="1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Legislativo,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Público da União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Defensoria Pública da União, e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no âmbito do Poder Executivo, da programação da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Presidência da República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das Relações Exteriores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NAS EMENDAS PARA O PODER JUDICIÁRIO E PARA O MINISTÉRIO PÚBLICO UTILIZAMOS: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edifício (o GND é 4 e a MA é 90) </a:t>
            </a:r>
          </a:p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imóvel (o GND é 5 e a MA é 90)</a:t>
            </a:r>
          </a:p>
          <a:p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43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PODERES DO ESTADO E REPRESENTAÇÃO</a:t>
            </a:r>
          </a:p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DE EMENDA PARA CONSTRUÇÃO DE CARTÓRIO ELEITORAL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76872"/>
            <a:ext cx="6192688" cy="364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>
            <a:spLocks noGrp="1"/>
          </p:cNvSpPr>
          <p:nvPr/>
        </p:nvSpPr>
        <p:spPr>
          <a:xfrm>
            <a:off x="1100386" y="55769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30014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PODERES DO ESTADO E REPRESENTAÇÃO</a:t>
            </a:r>
          </a:p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DE EMENDA PARA A AÇÃO 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210B - Atendimento às Mulheres em Situação de Violência</a:t>
            </a:r>
          </a:p>
          <a:p>
            <a:r>
              <a:rPr lang="pt-BR" sz="1600" dirty="0" smtClean="0"/>
              <a:t> </a:t>
            </a:r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64904"/>
            <a:ext cx="5639717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>
            <a:spLocks noGrp="1"/>
          </p:cNvSpPr>
          <p:nvPr/>
        </p:nvSpPr>
        <p:spPr>
          <a:xfrm>
            <a:off x="1100386" y="54499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3924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414</Words>
  <Application>Microsoft Office PowerPoint</Application>
  <PresentationFormat>Apresentação na tela (4:3)</PresentationFormat>
  <Paragraphs>37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Sergio Tadao Sambosuke</cp:lastModifiedBy>
  <cp:revision>18</cp:revision>
  <dcterms:created xsi:type="dcterms:W3CDTF">2013-08-14T17:39:16Z</dcterms:created>
  <dcterms:modified xsi:type="dcterms:W3CDTF">2015-10-02T17:58:02Z</dcterms:modified>
</cp:coreProperties>
</file>