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60" r:id="rId3"/>
    <p:sldId id="261" r:id="rId4"/>
  </p:sldIdLst>
  <p:sldSz cx="9144000" cy="6858000" type="screen4x3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68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2135" tIns="46067" rIns="92135" bIns="46067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59" cy="496411"/>
          </a:xfrm>
          <a:prstGeom prst="rect">
            <a:avLst/>
          </a:prstGeom>
        </p:spPr>
        <p:txBody>
          <a:bodyPr vert="horz" lIns="92135" tIns="46067" rIns="92135" bIns="46067" rtlCol="0"/>
          <a:lstStyle>
            <a:lvl1pPr algn="r">
              <a:defRPr sz="1200"/>
            </a:lvl1pPr>
          </a:lstStyle>
          <a:p>
            <a:fld id="{12B71B55-6F83-464A-8DB7-440E28880534}" type="datetimeFigureOut">
              <a:rPr lang="pt-BR" smtClean="0"/>
              <a:t>29/9/2014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35" tIns="46067" rIns="92135" bIns="46067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2135" tIns="46067" rIns="92135" bIns="46067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2135" tIns="46067" rIns="92135" bIns="46067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2" y="9430091"/>
            <a:ext cx="2945659" cy="496411"/>
          </a:xfrm>
          <a:prstGeom prst="rect">
            <a:avLst/>
          </a:prstGeom>
        </p:spPr>
        <p:txBody>
          <a:bodyPr vert="horz" lIns="92135" tIns="46067" rIns="92135" bIns="46067" rtlCol="0" anchor="b"/>
          <a:lstStyle>
            <a:lvl1pPr algn="r">
              <a:defRPr sz="1200"/>
            </a:lvl1pPr>
          </a:lstStyle>
          <a:p>
            <a:fld id="{CACF2E9E-A521-437D-8BE2-0C397FE7E7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9560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F2E9E-A521-437D-8BE2-0C397FE7E769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0907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F2E9E-A521-437D-8BE2-0C397FE7E769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09076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F2E9E-A521-437D-8BE2-0C397FE7E769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0907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29/9/2014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04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29/9/2014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077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29/9/2014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52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29/9/2014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992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29/9/2014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99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29/9/2014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29/9/2014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382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29/9/2014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54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29/9/2014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74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29/9/2014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80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29/9/2014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74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BB48-DF51-4F6E-A34B-AD2984207716}" type="datetimeFigureOut">
              <a:rPr lang="pt-BR" smtClean="0"/>
              <a:t>29/9/2014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0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16838" y="1265350"/>
            <a:ext cx="7820483" cy="496855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da Integração Nacional (MIN)  - Principais Ações</a:t>
            </a:r>
          </a:p>
          <a:p>
            <a:pPr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1 - 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1851 – Implantação de Obras de Infraestrutura Hídrica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 Execução de obras de  Infraestrutura hídrica, de pequeno vulto, bem como de suas ações complementares, para aumentar a oferta de água em quantidade e qualidade de forma sustentável à população. Compreende basicamente ações destinadas à construção de Barragens, Açudes, Adutoras e Implantação de Poços Públicos. As emendas devem ser dirigidas às seguintes  Unidades Orçamentárias: Administração Direta do MIN; DNOCS e CODEVASF, respeitando-se a limitação quanto à área de abrangência das duas últimas Unidades Orçamentárias.</a:t>
            </a:r>
          </a:p>
          <a:p>
            <a:pPr algn="just"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– Agricultura Irrigada;</a:t>
            </a: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2.1 -  Ação 10BC –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Implantação de Projetos de Irrigação: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Destina-se à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Implantação de obras necessárias à promoção do desenvolvimento da Agricultura Irrigada.</a:t>
            </a: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2.2. – Ação 212Y – Apoio a Projetos de Implantação de Sistemas Simplificados de Irrigação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 Implantação de sistemas simplificados de irrigação voltados à agricultura familiar.</a:t>
            </a:r>
          </a:p>
          <a:p>
            <a:pPr algn="just"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3 -  Defesa Civil: </a:t>
            </a: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3.1 – Ação 8348 - Apoio a Obras Preventivas de Desastres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Apoio à realização de ações de caráter preventivo destinadas a reduzir a ocorrência e a intensidade dos desastres com ações estruturais e não estruturais, tais como, dentre outras: aquisição e instalação de equipamentos, infraestrutura urbana e rural, estabilização de encostas, contenção de erosões, relocação de famílias de áreas de risco.</a:t>
            </a:r>
          </a:p>
          <a:p>
            <a:pPr algn="l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Título 1"/>
          <p:cNvSpPr>
            <a:spLocks noGrp="1"/>
          </p:cNvSpPr>
          <p:nvPr/>
        </p:nvSpPr>
        <p:spPr>
          <a:xfrm>
            <a:off x="1100386" y="576611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13/2014-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64849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11957" y="1304261"/>
            <a:ext cx="7820483" cy="496855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da Integração Nacional (MIN)  - Principais Ações</a:t>
            </a:r>
          </a:p>
          <a:p>
            <a:pPr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3.2 – Ação 14RL – Realização de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Estudos, Projetos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Obras para Contenção ou Amortecimento de Cheias e Inundações e para Contenção de Erosões Marinhas e Fluviais: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Visa reduzir os impactos causados por cheias e inundações por meio de intervenções de caráter local ou regional,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da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execução de sistemas de contenção de cheias, de reservatórios, desassoreamento das margens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recuperação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 erosões e contenção das margens.</a:t>
            </a:r>
          </a:p>
          <a:p>
            <a:pPr algn="just">
              <a:spcBef>
                <a:spcPts val="0"/>
              </a:spcBef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 –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Desenvolvimento Regional: </a:t>
            </a: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4.1 – Ação 7K66 – Apoio a Projetos de Desenvolvimento Sustentável Local Integrado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Compreende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realização de ações voltadas ao fortalecimento da capacidade produtiva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local, abrangendo uma ampla variedade de intervenções voltadas ao desenvolvimento regional.</a:t>
            </a:r>
          </a:p>
          <a:p>
            <a:pPr algn="just">
              <a:spcBef>
                <a:spcPts val="0"/>
              </a:spcBef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4.2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Ação 8902 –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Promoção de Investimentos e Infraestrutura Econômica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Integração das ações interministeriais e dos diferentes níveis de governo voltada para a ampliação e recuperação da infraestrutura, de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modo a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assegurar a sinergia entre projetos e propiciar a expansão dos investimentos regionais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Título 1"/>
          <p:cNvSpPr>
            <a:spLocks noGrp="1"/>
          </p:cNvSpPr>
          <p:nvPr/>
        </p:nvSpPr>
        <p:spPr>
          <a:xfrm>
            <a:off x="1100386" y="563994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</a:t>
            </a:r>
            <a:r>
              <a:rPr lang="pt-BR" sz="1200" smtClean="0"/>
              <a:t>PL 13/2014 </a:t>
            </a:r>
            <a:r>
              <a:rPr lang="pt-BR" sz="1200" dirty="0" smtClean="0"/>
              <a:t>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83963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11957" y="1484784"/>
            <a:ext cx="7820483" cy="496855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do Meio Ambiente (MMA) - Principais Ações</a:t>
            </a:r>
          </a:p>
          <a:p>
            <a:pPr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5 - 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20WM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Apoio à Criação, Gestão e Implementação das Unidades de Conservação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Federais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tem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por objeto a Implementação de infraestrutura e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serviços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necessários às Unidades de Conservação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Federais.</a:t>
            </a:r>
          </a:p>
          <a:p>
            <a:pPr algn="just"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20VR - Recuperação e Preservação de Bacias Hidrográficas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Promoção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apoio às atividades de recuperação, conservação, preservação, manejo e uso sustentável dos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recursos naturais, englobando a implementação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atividades socioambientais e de revitalização ambiental: reflorestamento, recuperação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áreas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proteção permanente,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recomposição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 cobertura vegetal, redução dos processos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erosivos, entre outros. </a:t>
            </a:r>
          </a:p>
          <a:p>
            <a:pPr algn="just"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20MG - Elaboração e Implementação de Planos, Projetos, Obras e Equipamentos para a Coleta Seletiva de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Resíduos Sólidos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Urbanos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Capacitação dos recursos humanos diretamente envolvidos com resíduos sólidos; desenvolvimento de planos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coleta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seletiva, estrutura, obras de galpões, sistemas de triagem e pontos de entrega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voluntária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 apoio aos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entes federados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cooperativas e associações de catadores para a aquisição de máquinas, caminhões, esteiras, prensas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outros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equipamentos necessários para a coleta seletiva e triagem de resíduos sólidos urbanos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algn="just"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Título 1"/>
          <p:cNvSpPr>
            <a:spLocks noGrp="1"/>
          </p:cNvSpPr>
          <p:nvPr/>
        </p:nvSpPr>
        <p:spPr>
          <a:xfrm>
            <a:off x="1100386" y="557156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</a:t>
            </a:r>
            <a:r>
              <a:rPr lang="pt-BR" sz="1200" smtClean="0"/>
              <a:t>de Orçamento, </a:t>
            </a:r>
            <a:r>
              <a:rPr lang="pt-BR" sz="1200" dirty="0" smtClean="0"/>
              <a:t>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93371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11708</TotalTime>
  <Words>364</Words>
  <Application>Microsoft Office PowerPoint</Application>
  <PresentationFormat>Apresentação na tela (4:3)</PresentationFormat>
  <Paragraphs>35</Paragraphs>
  <Slides>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Apresentação do PowerPoint</vt:lpstr>
      <vt:lpstr>Apresentação do PowerPoint</vt:lpstr>
      <vt:lpstr>Apresentação do PowerPoint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 Consultoria de Orçamento da Câmara dos Deputados Consultoria de Orçamento do Senado Federal Elaboração de Emendas ao Projeto de Lei Orçamentária Anual</dc:title>
  <dc:creator>Câmara dos Deputados</dc:creator>
  <cp:lastModifiedBy>Marcelo de Rezende Macedo</cp:lastModifiedBy>
  <cp:revision>55</cp:revision>
  <cp:lastPrinted>2014-09-29T20:27:28Z</cp:lastPrinted>
  <dcterms:created xsi:type="dcterms:W3CDTF">2013-08-14T17:39:16Z</dcterms:created>
  <dcterms:modified xsi:type="dcterms:W3CDTF">2014-09-29T20:28:37Z</dcterms:modified>
</cp:coreProperties>
</file>