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0" r:id="rId3"/>
    <p:sldId id="261" r:id="rId4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6838" y="1265350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1851 – Implantação de Obras de Infraestrutura Hídrica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Execução de obras de  Infraestrutura hídrica, de pequeno vulto, bem como de suas ações complementares, para aumentar a oferta de água em quantidade e qualidade de forma sustentável à população. Compreende basicamente ações destinadas à construção de Barragens, Açudes, Adutoras e Implantação de Poços Públicos. As emendas devem ser dirigidas às seguintes  Unidades Orçamentárias: Administração Direta do MIN; DNOCS e CODEVASF, respeitando-se a limitação quanto à área de abrangência das duas últimas Unidades Orçamentárias.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Agricultura Irrigada;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2.1 -  Ação 10BC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Projetos de Irrigação: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Destina-se à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obras necessárias à promoção do desenvolvimento da Agricultura Irrigada.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2.2. – Ação 212Y – Apoio a Projetos de Implantação de Sistemas Simplificados de Irrigação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Implantação de sistemas simplificados de irrigação voltados à agricultura familiar.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3 -  Defesa Civil: 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 – Ação 8348 - Apoio a Obras Preventivas de Desastres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Apoio à realização de ações de caráter preventivo destinadas a reduzir a ocorrência e a intensidade dos desastres com ações estruturais e não estruturais, tais como, dentre outras: aquisição e instalação de equipamentos, infraestrutura urbana e rural, estabilização de encostas, contenção de erosões, relocação de famílias de áreas de risco.</a:t>
            </a:r>
          </a:p>
          <a:p>
            <a:pPr algn="l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76611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13/2014-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484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304261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 – Ação 14RL – Realização de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Estudos, Projetos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Obras para Contenção ou Amortecimento de Cheias e Inundações e para Contenção de Erosões Marinhas e Fluviais: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Visa reduzir os impactos causados por cheias e inundações por meio de intervenções de caráter local ou regional,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sistemas de contenção de cheias, de reservatórios, desassoreamento das margens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recuperação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erosões e contenção das margens.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Regional: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 – Ação 7K66 – Apoio a Projetos de Desenvolvimento Sustentável Local Integrado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Compreende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realização de ações voltadas ao fortalecimento da capacidade produtiva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local, abrangendo uma ampla variedade de intervenções voltadas ao desenvolvimento regional.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Ação 8902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de Investimentos e Infraestrutura Econômica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Integração das ações interministeriais e dos diferentes níveis de governo voltada para a ampliação e recuperação da infraestrutura,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modo 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assegurar a sinergia entre projetos e propiciar a expansão dos investimentos regionais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63994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smtClean="0"/>
              <a:t>PL 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396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484784"/>
            <a:ext cx="7820483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Meio Ambiente (MMA)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20WM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Apoio à Criação, Gestão e Implementação das Unidades de Conservação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Federais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tem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objeto a Implementação de infraestrutura 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serviços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necessários às Unidades de Conservação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Federais.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20VR - Recuperação e Preservação de Bacias Hidrográficas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apoio às atividades de recuperação, conservação, preservação, manejo e uso sustentável dos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 naturais, englobando a implementação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atividades socioambientais e de revitalização ambiental: reflorestamento, recuperação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áreas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proteção permanente,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recomposição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vegetal, redução dos processos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erosivos, entre outros. 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20MG - Elaboração e Implementação de Planos, Projetos, Obras e Equipamentos para a Coleta Seletiva de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Resíduos Sólidos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Urbanos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Capacitação dos recursos humanos diretamente envolvidos com resíduos sólidos; desenvolvimento de planos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coleta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seletiva, estrutura, obras de galpões, sistemas de triagem e pontos de entrega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voluntária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apoio aos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entes federados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cooperativas e associações de catadores para a aquisição de máquinas, caminhões, esteiras, prensas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outros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equipamentos necessários para a coleta seletiva e triagem de resíduos sólidos urbanos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715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337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11708</TotalTime>
  <Words>364</Words>
  <Application>Microsoft Office PowerPoint</Application>
  <PresentationFormat>Apresentação na tela (4:3)</PresentationFormat>
  <Paragraphs>35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Marcelo de Rezende Macedo</cp:lastModifiedBy>
  <cp:revision>55</cp:revision>
  <cp:lastPrinted>2014-09-29T20:27:28Z</cp:lastPrinted>
  <dcterms:created xsi:type="dcterms:W3CDTF">2013-08-14T17:39:16Z</dcterms:created>
  <dcterms:modified xsi:type="dcterms:W3CDTF">2014-09-29T20:28:37Z</dcterms:modified>
</cp:coreProperties>
</file>