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</p:spPr>
        <p:txBody>
          <a:bodyPr>
            <a:normAutofit/>
          </a:bodyPr>
          <a:lstStyle/>
          <a:p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VI</a:t>
            </a:r>
          </a:p>
          <a:p>
            <a:endParaRPr lang="pt-BR" sz="18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Fazenda;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Desenvolvimento, Indústria e Comércio Exterior;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8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da Micro e Pequena Empresa.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5457" y="550309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13/2014 -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1426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010000"/>
          </a:xfrm>
        </p:spPr>
        <p:txBody>
          <a:bodyPr>
            <a:normAutofit fontScale="25000" lnSpcReduction="20000"/>
          </a:bodyPr>
          <a:lstStyle/>
          <a:p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6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10V0 – Apoio a Projetos de Infraestrutura Turística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de execução: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ampliação ou recuperação de infraestrutura urbanística em municípios turísticos, ou com comprovado potencial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turístico, incluindo entre outros: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aeroportos, portos, terminais fluviais, marítimos, ferroviários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rodoviários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cultura, museus,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teatros e cinemas 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de apoio ao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turista;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de eventos e exposições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públicos; mirantes,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pórticos e praças públicas;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centros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comercialização de produtos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artesanais, mercados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públicos;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parques ecológicos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e/ou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temáticos públicos;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ferrovias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rodovias, estradas turísticas e seus acessos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equipamentos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prédios históricos para fins turísticos;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sítios históricos,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culturais, ambientais, arqueológicos, religiosos e geológicos públicos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914400" indent="-457200" algn="l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orla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marítima, fluvial ou lacustre em áreas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turísticas.</a:t>
            </a:r>
            <a:endParaRPr lang="pt-BR" sz="6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Utilizar GND 4 (inclusive para reformas)</a:t>
            </a:r>
          </a:p>
          <a:p>
            <a:pPr lvl="1" algn="just"/>
            <a:endParaRPr lang="pt-BR" sz="2400" i="1" dirty="0" smtClean="0">
              <a:solidFill>
                <a:schemeClr val="tx1"/>
              </a:solidFill>
            </a:endParaRPr>
          </a:p>
          <a:p>
            <a:pPr lvl="1" algn="just"/>
            <a:endParaRPr lang="pt-BR" sz="2400" i="1" dirty="0"/>
          </a:p>
          <a:p>
            <a:pPr lvl="1" indent="-457200" algn="l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lvl="1" algn="just"/>
            <a:endParaRPr lang="pt-BR" sz="2400" i="1" dirty="0"/>
          </a:p>
          <a:p>
            <a:pPr lvl="1" algn="just"/>
            <a:endParaRPr lang="pt-BR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4808" y="553445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1140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9632" y="1556792"/>
            <a:ext cx="6400800" cy="4010000"/>
          </a:xfrm>
        </p:spPr>
        <p:txBody>
          <a:bodyPr>
            <a:normAutofit fontScale="25000" lnSpcReduction="20000"/>
          </a:bodyPr>
          <a:lstStyle/>
          <a:p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6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Turismo</a:t>
            </a: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20Y3 </a:t>
            </a: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e Marketing do Turismo no Mercado Nacional.</a:t>
            </a: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execução: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Eventos para Divulgação do Turismo Interno;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Campanha para Promoção do Turismo no Mercado Nacional.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(1) Utilizar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GND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3;</a:t>
            </a:r>
          </a:p>
          <a:p>
            <a:pPr lvl="1" algn="just"/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(2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acordo com o PLDO 2015, em tramitação no CN, não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poderão ser alocados recursos para atender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</a:t>
            </a:r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entidades privadas (modalidade de aplicação 50) destinados à realização de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eventos.</a:t>
            </a: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6400" i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4590 </a:t>
            </a:r>
            <a:r>
              <a:rPr lang="pt-BR" sz="6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pt-BR" sz="6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Qualificação, Certificação e Produção Associada ao Turismo.</a:t>
            </a:r>
            <a:endParaRPr lang="pt-BR" sz="6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algn="l"/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</a:t>
            </a: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execução:</a:t>
            </a: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6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Realização de cursos, seminários e demais ações de </a:t>
            </a:r>
            <a:r>
              <a:rPr lang="pt-BR" sz="6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qualificação dos profissionais da área do turismo.</a:t>
            </a:r>
            <a:endParaRPr lang="pt-BR" sz="6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6400" i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OBS: Utilizar GND </a:t>
            </a:r>
            <a:r>
              <a:rPr lang="pt-BR" sz="6400" i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</a:t>
            </a:r>
            <a:endParaRPr lang="pt-BR" sz="6400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i="1" dirty="0"/>
          </a:p>
          <a:p>
            <a:pPr lvl="1" indent="-457200" algn="l">
              <a:buFont typeface="Arial" panose="020B0604020202020204" pitchFamily="34" charset="0"/>
              <a:buChar char="•"/>
            </a:pPr>
            <a:endParaRPr lang="pt-BR" sz="3200" b="1" dirty="0"/>
          </a:p>
          <a:p>
            <a:pPr lvl="1" algn="just"/>
            <a:endParaRPr lang="pt-BR" sz="2400" i="1" dirty="0"/>
          </a:p>
          <a:p>
            <a:pPr lvl="1" algn="just"/>
            <a:endParaRPr lang="pt-BR" sz="24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pt-BR" dirty="0" smtClean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3445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968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6400800" cy="4104456"/>
          </a:xfrm>
        </p:spPr>
        <p:txBody>
          <a:bodyPr>
            <a:noAutofit/>
          </a:bodyPr>
          <a:lstStyle/>
          <a:p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EMENDAS – AÇÕES DE MAIOR INTERESSE</a:t>
            </a:r>
          </a:p>
          <a:p>
            <a:r>
              <a:rPr lang="pt-BR" sz="14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do Desenvolvimento, Indústria e Comércio Exterior </a:t>
            </a:r>
            <a:endParaRPr lang="pt-BR" sz="1400" u="sng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Unidade Orçamentária: Superintendência da Zona Franca de Manaus - Suframa</a:t>
            </a:r>
            <a:endParaRPr lang="pt-BR" sz="1400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210L – Promoção do Desenvolvimento Econômico Regional da Amazônia Ocidental e Municípios de Macapá e Santana.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Possibilidades de </a:t>
            </a: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execução: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projetos de desenvolvimento econômico regional localizados na Amazônia Ocidental e nos municípios de Macapá e Santana, incluindo estudos de viabilidade técnica, econômica, ambiental e social.</a:t>
            </a:r>
            <a:endParaRPr lang="pt-BR" sz="1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1400" i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Secretaria da Micro e Pequena Empresa</a:t>
            </a:r>
            <a:endParaRPr lang="pt-BR" sz="1400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210C – Promoção do Desenvolvimento de Micro e Pequenas Empresas.</a:t>
            </a:r>
          </a:p>
          <a:p>
            <a:pPr algn="l"/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Possibilidades de Execução: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a projetos de desenvolvimento de micro e pequenas empresas, inclusive as artesanais;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às atividades de desenvolvimento e consolidação de metodologias de gestão do conhecimento, e de qualificação e capacitação voltadas à micro e pequenas empresas;</a:t>
            </a:r>
          </a:p>
          <a:p>
            <a:pPr marL="914400" lvl="1" indent="-457200" algn="l">
              <a:buFont typeface="Wingdings" panose="05000000000000000000" pitchFamily="2" charset="2"/>
              <a:buChar char="q"/>
            </a:pPr>
            <a:r>
              <a:rPr lang="pt-BR" sz="14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Apoio à estruturação de espaços físicos de produção artesanal.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6970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/>
              <a:t>13/2014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90195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1371</TotalTime>
  <Words>514</Words>
  <Application>Microsoft Office PowerPoint</Application>
  <PresentationFormat>Apresentação na tela (4:3)</PresentationFormat>
  <Paragraphs>63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Edson Masaharu Tubaki</cp:lastModifiedBy>
  <cp:revision>33</cp:revision>
  <dcterms:created xsi:type="dcterms:W3CDTF">2013-08-14T17:39:16Z</dcterms:created>
  <dcterms:modified xsi:type="dcterms:W3CDTF">2014-10-02T19:36:40Z</dcterms:modified>
</cp:coreProperties>
</file>