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610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13/2014 -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728792" cy="4226024"/>
          </a:xfrm>
        </p:spPr>
        <p:txBody>
          <a:bodyPr>
            <a:noAutofit/>
          </a:bodyPr>
          <a:lstStyle/>
          <a:p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</a:t>
            </a: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TEMÁTICA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IX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</a:t>
            </a: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Agricultura, Pecuária e Abastecimento;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 Agrário;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Pesca e Aquicultura</a:t>
            </a:r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dirty="0"/>
              <a:t>PL 13/2014 - </a:t>
            </a:r>
            <a:r>
              <a:rPr lang="pt-BR" sz="1200" dirty="0" smtClean="0"/>
              <a:t>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09556"/>
            <a:ext cx="7072014" cy="4811732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Agricultura, Pecuária 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Abastecimento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20ZV - Fomento ao Setor Agropecuário.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máquinas e equipamentos agrícolas  (GND 4)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patrulha mecanizada para a manutenção de estradas vicinais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Manutenção e conservação de estradas vicinais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Adequação ou readequação de estradas vicinais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matadouro municipal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feira livre para produtos agropecuários (GND 4);</a:t>
            </a:r>
          </a:p>
          <a:p>
            <a:pPr lvl="1" algn="just"/>
            <a:endParaRPr lang="pt-BR" sz="1400" b="1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17712"/>
            <a:ext cx="7000006" cy="4947592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Desenvolvimento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Agrário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152M – Aquisição de máquinas e equipamentos para adequação de infraestrutura produtiva municipal (PAC).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210X – Apoio ao desenvolvimento sustentável de territórios rurais.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Possibilidades de execução (Ação 210X):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tratores e implementos(GND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estruturas que facilitem o escoamento da produção, inclusive pontes, estradas vicinais, pavimentação poliédrica e asfáltica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Recuperação de Estradas Vicinais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Construção, ampliação e adequação de unidades agroindustriais municipais de beneficiamento de produtos oriundos da agricultura familiar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Construção, ampliação e adequação de unidades de comercialização como centrais, feiras e mercados (GND 4);</a:t>
            </a:r>
          </a:p>
          <a:p>
            <a:pPr lvl="1" algn="just"/>
            <a:endParaRPr lang="pt-BR" sz="1400" b="1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/>
              <a:t>13/2014 - </a:t>
            </a:r>
            <a:r>
              <a:rPr lang="pt-BR" sz="1200" dirty="0" smtClean="0"/>
              <a:t>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7" y="1221816"/>
            <a:ext cx="7662918" cy="4943488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Pesca 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Aquicultura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20Y0 – Fomento à produção pesqueira e aquícola.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parques aquícolas e unidades demonstrativas;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Realização de pesquisas e assistência técnica;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Modernização de infraestruturas produtivas;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Renovação da frota artesanal;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ao desenvolvimento e consolidação de cooperativas.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20Y1 – Desenvolvimento da Infraestrutura Pesqueira e Aquícola.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Adequação de acessos </a:t>
            </a:r>
            <a:r>
              <a:rPr lang="pt-BR" sz="14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aquaviários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infraestrutura pesqueira e aquícola;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Funcionamento de unidades integrantes da cadeia produtiva pesqueira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14TI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Terminais Pesqueiros: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l"/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655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386</Words>
  <Application>Microsoft Office PowerPoint</Application>
  <PresentationFormat>Apresentação na tela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Wellington Pinheiro de Araujo</cp:lastModifiedBy>
  <cp:revision>48</cp:revision>
  <cp:lastPrinted>2013-09-10T18:44:13Z</cp:lastPrinted>
  <dcterms:created xsi:type="dcterms:W3CDTF">2013-08-14T17:39:16Z</dcterms:created>
  <dcterms:modified xsi:type="dcterms:W3CDTF">2014-09-30T18:09:03Z</dcterms:modified>
</cp:coreProperties>
</file>