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9144000" cy="6858000" type="screen4x3"/>
  <p:notesSz cx="6743700" cy="9855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2778" y="-13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71B55-6F83-464A-8DB7-440E28880534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4370" y="4681220"/>
            <a:ext cx="5394960" cy="44348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F2E9E-A521-437D-8BE2-0C397FE7E7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560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6838" y="1265350"/>
            <a:ext cx="7820483" cy="496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Integração Nacional (MIN) 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1 - 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1851 – Implantação de Obras Infraestrutura Hídrica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Execução de obras de  Infraestrutura hídrica, de pequeno vulto, bem como de suas ações complementares, para aumentar a oferta de água em quantidade e qualidade de forma sustentável à população. Compreende basicamente ações destinadas à construção de Barragens, Açudes, Adutoras e Implantação de Poços Públicos. As emendas devem ser dirigidas às seguintes  Unidades Orçamentárias: Administração Direta do MIN; DNOCS e CODEVASF, respeitando-se a limitação quanto à área de abrangência das duas últimas Unidades Orçamentárias.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– Agricultura Irrigada;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2.1 -  Ação 10BC – Implantação de Projetos de Irrigação: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Destina-se à Implantação de obras de pequeno vulto necessárias à promoção do desenvolvimento da Agricultura Irrigada.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2.2. – Ação 212Y – Implantação de Sistemas Simplificados de Irrigação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Implantação de sistemas simplificados de irrigação voltados à agricultura familiar.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3 -  Defesa Civil: 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3.1 – Ação 8348 - Apoio a Obras Preventivas de Desastres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Apoio à realização de ações de caráter preventivo destinadas a reduzir a ocorrência e a intensidade dos desastres com ações estruturais e não estruturais, tais como, dentre outras: aquisição e instalação de equipamentos, infraestrutura urbana e rural, estabilização de encostas, contenção de erosões, relocação de famílias de áreas de risco.</a:t>
            </a:r>
          </a:p>
          <a:p>
            <a:pPr algn="l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76611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6484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57" y="1304261"/>
            <a:ext cx="7820483" cy="496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Integração Nacional (MIN)  - Principais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3.2 – Ação 14RL – Realização de Projetos e Obras para Contenção ou Amortecimento de Cheias e Inundações e para Contenção de Erosões Marinhas e Fluviais: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Visa reduzir os impactos causados por cheias e inundações por meio de intervenções de caráter local ou regional,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da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 de sistemas de contenção de cheias, de reservatórios, desassoreamento das margens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recuperação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erosões e contenção das margens.</a:t>
            </a: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3.3. – Ação 127A – Obras de Macrodrenagem e Controle de Erosão Marinha e Fluvial: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Construção de redes e galerias de águas pluviais, dragagem e canalização de cursos de água,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reservatório de amortecimento de cheias, entre outras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atividades.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–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Desenvolvimento Regional: 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 – Ação 7K66 – Apoio a Projetos de Desenvolvimento Sustentável Local Integrado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Compreende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realização de ações voltadas ao fortalecimento da capacidade produtiva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local, abrangendo uma ampla variedade de intervenções voltadas ao desenvolvimento regional.</a:t>
            </a: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4.2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Ação 8902 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de Investimentos e Infraestrutura Econômica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Integração das ações interministeriais e dos diferentes níveis de governo voltada para a ampliação e recuperação da infraestrutura,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modo 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assegurar a sinergia entre projetos e propiciar a expansão dos investimentos regionais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63994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8396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57" y="1484784"/>
            <a:ext cx="7820483" cy="49685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Meio Ambiente (MMA) - Principais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5 - 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20WM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Apoio à Criação, Gestão e Implementação das Unidades de Conservação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Federais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tem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 objeto a Implementação de infraestrutura e serviços necessários às Unidades de Conservação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Federais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20VR - Recuperação e Preservação de Bacias Hidrográficas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apoio às atividades de recuperação, conservação, preservação, manejo e uso sustentável dos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recursos naturais, englobando a implementação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atividades socioambientais e de revitalização ambiental: reflorestamento, recuperação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áreas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proteção permanente,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recomposição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cobertura vegetal, redução dos processos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erosivos, entre outros. 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20MG - Elaboração e Implementação de Planos, Projetos, Obras e Equipamentos para a Coleta Seletiva de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Resíduos Sólidos </a:t>
            </a:r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Urbanos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Capacitação dos recursos humanos diretamente envolvidos com resíduos sólidos; desenvolvimento de planos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coleta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seletiva, estrutura, obras de galpões, sistemas de triagem e pontos de entrega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voluntária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apoio aos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entes federados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cooperativas e associações de catadores para a aquisição de máquinas, caminhões, esteiras, prensas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outros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equipamentos necessários para a coleta seletiva e triagem de resíduos sólidos urbanos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715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3371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11626</TotalTime>
  <Words>362</Words>
  <Application>Microsoft Office PowerPoint</Application>
  <PresentationFormat>Apresentação na tela (4:3)</PresentationFormat>
  <Paragraphs>36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Câmara dos Deputados</cp:lastModifiedBy>
  <cp:revision>49</cp:revision>
  <cp:lastPrinted>2013-09-18T18:56:51Z</cp:lastPrinted>
  <dcterms:created xsi:type="dcterms:W3CDTF">2013-08-14T17:39:16Z</dcterms:created>
  <dcterms:modified xsi:type="dcterms:W3CDTF">2013-09-25T12:42:47Z</dcterms:modified>
</cp:coreProperties>
</file>