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9263" cy="9875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938" y="-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7200800" cy="28803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2030 - Educação Básica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.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711957" y="2193339"/>
            <a:ext cx="7560840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0509-Apoio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ao Desenvolvimento da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20RP-Infraestrutura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para 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0E53-Apoio ao Transporte Escolar para a Educação Básica-Caminho da Escola</a:t>
            </a:r>
          </a:p>
          <a:p>
            <a:pPr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20RF-Tecnologia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da Informação e Comunicação para a Educação Básica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457314" y="3000651"/>
            <a:ext cx="813690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2031 - Educação Profissional e Tecnológica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Principais ações: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360691"/>
            <a:ext cx="8152134" cy="760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20RG-Expansão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Reestruturação de Instituições Federais da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20RL-Funcionamento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Instituições Federais de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6380-Fomento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ao Desenvolvimento da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50842" y="4142703"/>
            <a:ext cx="8208912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SzPct val="70000"/>
            </a:pPr>
            <a:r>
              <a:rPr lang="pt-BR" sz="1600" b="1" u="sng" dirty="0" smtClean="0">
                <a:latin typeface="Tahoma" pitchFamily="34" charset="0"/>
              </a:rPr>
              <a:t>Programa 2032 - Educação </a:t>
            </a:r>
            <a:r>
              <a:rPr lang="pt-BR" sz="1600" b="1" u="sng" dirty="0">
                <a:latin typeface="Tahoma" pitchFamily="34" charset="0"/>
              </a:rPr>
              <a:t>Superior </a:t>
            </a:r>
            <a:r>
              <a:rPr lang="pt-BR" sz="1600" b="1" u="sng" dirty="0" smtClean="0">
                <a:latin typeface="Tahoma" pitchFamily="34" charset="0"/>
              </a:rPr>
              <a:t>-Graduação</a:t>
            </a:r>
            <a:r>
              <a:rPr lang="pt-BR" sz="1600" b="1" u="sng" dirty="0">
                <a:latin typeface="Tahoma" pitchFamily="34" charset="0"/>
              </a:rPr>
              <a:t>, Pós-Graduação, Ensino, Pesquisa e </a:t>
            </a:r>
            <a:r>
              <a:rPr lang="pt-BR" sz="1600" b="1" u="sng" dirty="0" smtClean="0">
                <a:latin typeface="Tahoma" pitchFamily="34" charset="0"/>
              </a:rPr>
              <a:t>Extensão</a:t>
            </a:r>
            <a:r>
              <a:rPr lang="pt-BR" sz="1600" b="1" dirty="0" smtClean="0">
                <a:latin typeface="Tahoma" pitchFamily="34" charset="0"/>
              </a:rPr>
              <a:t>. Principais ações:</a:t>
            </a: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462135" y="4725144"/>
            <a:ext cx="7667577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Universidades Federais: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8282-Reestruturação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Expansão de Instituições Federais de Ensino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20RK-Funcionamento de Instituições Federais de Ensino 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20GK-Fomento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às Ações de Graduação, Pós-Graduação, Ensino, Pesquisa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Extensão</a:t>
            </a: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Hospitais Universitários:</a:t>
            </a: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20RX-Reestruturação e Modernização de Instituições Hospitalares Federais</a:t>
            </a: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4086-Funcionamento e Gestão de Instituições Hospitalares Federais</a:t>
            </a: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Instituições não Federais:</a:t>
            </a:r>
          </a:p>
          <a:p>
            <a:pPr marL="354013" lvl="1" indent="-85725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0048-Apoio a Entidades de Ensino Superior Não Federais</a:t>
            </a:r>
          </a:p>
          <a:p>
            <a:pPr algn="l"/>
            <a:endParaRPr lang="pt-BR" dirty="0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EDUCAÇÃO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8208912" cy="36044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90000"/>
              </a:lnSpc>
            </a:pP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Programa 2027 - Cultura</a:t>
            </a:r>
            <a:r>
              <a:rPr lang="pt-BR" sz="1900" b="1" u="sng" dirty="0">
                <a:solidFill>
                  <a:schemeClr val="tx1"/>
                </a:solidFill>
                <a:latin typeface="Tahoma" pitchFamily="34" charset="0"/>
              </a:rPr>
              <a:t>: Preservação, Promoção e </a:t>
            </a: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Acesso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1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1900" b="1" dirty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17742" y="2133256"/>
            <a:ext cx="7532451" cy="1111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Espaços Culturais:</a:t>
            </a:r>
          </a:p>
          <a:p>
            <a:pPr marL="268288" lvl="1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14U2-Implantação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Instalação e Modernização de Espaços e Equipamentos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Culturais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Instalação e Modernização de Equipamentos e Espaços Culturais;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Instalação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Bibliotecas Públicas;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Museus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Acervos.</a:t>
            </a:r>
            <a:endParaRPr lang="pt-BR" sz="12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517742" y="4941168"/>
            <a:ext cx="8252531" cy="17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Patrimônio Cultural: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20ZH-Preservação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Bens e Acervos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Culturais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marL="4508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: Preservação,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Salvaguarda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Valorização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Patrimônio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C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ultural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Manutenção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Conservação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Restauração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Infraestrutura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Instalações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Sinalização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Modernização.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CULTURA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517742" y="3389348"/>
            <a:ext cx="8446746" cy="17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Projetos Culturais: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20ZF-Promoção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Fomento à Cultura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Brasileira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Fomento e Promoção a Projetos em Arte e Cultura;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Projetos, Eventos e Intercâmbio na Área Museológica;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 da Cultura Afro-Brasileira;</a:t>
            </a:r>
          </a:p>
          <a:p>
            <a:pPr algn="l"/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Fortalecim.de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Espaços e Pontos de Cultura e 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Desenv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. e 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Estím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. a Redes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Circuitos Culturais.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3" y="1772816"/>
            <a:ext cx="8406777" cy="504056"/>
          </a:xfrm>
        </p:spPr>
        <p:txBody>
          <a:bodyPr>
            <a:normAutofit fontScale="55000" lnSpcReduction="20000"/>
          </a:bodyPr>
          <a:lstStyle/>
          <a:p>
            <a:pPr algn="l">
              <a:spcAft>
                <a:spcPct val="60000"/>
              </a:spcAft>
            </a:pPr>
            <a:r>
              <a:rPr lang="pt-BR" sz="2900" b="1" u="sng" dirty="0" smtClean="0">
                <a:solidFill>
                  <a:schemeClr val="tx1"/>
                </a:solidFill>
                <a:latin typeface="Tahoma" pitchFamily="34" charset="0"/>
              </a:rPr>
              <a:t>Programa 2035 - Esporte </a:t>
            </a:r>
            <a:r>
              <a:rPr lang="pt-BR" sz="2900" b="1" u="sng" dirty="0">
                <a:solidFill>
                  <a:schemeClr val="tx1"/>
                </a:solidFill>
                <a:latin typeface="Tahoma" pitchFamily="34" charset="0"/>
              </a:rPr>
              <a:t>e Grandes Eventos </a:t>
            </a:r>
            <a:r>
              <a:rPr lang="pt-BR" sz="2900" b="1" u="sng" dirty="0" smtClean="0">
                <a:solidFill>
                  <a:schemeClr val="tx1"/>
                </a:solidFill>
                <a:latin typeface="Tahoma" pitchFamily="34" charset="0"/>
              </a:rPr>
              <a:t>Esportivos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2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2900" b="1" dirty="0">
              <a:solidFill>
                <a:schemeClr val="tx1"/>
              </a:solidFill>
              <a:latin typeface="Tahoma" pitchFamily="34" charset="0"/>
            </a:endParaRPr>
          </a:p>
          <a:p>
            <a:pPr marL="182563"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39552" y="213325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85725" algn="l">
              <a:spcAft>
                <a:spcPct val="60000"/>
              </a:spcAft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20JP-Desenvolvimento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Atividades e Apoio a Projetos de Esporte, Educação, Lazer,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Inclusão Social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Legado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Social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ESPORTE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just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539551" y="2708920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80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5450-Implantação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Infraestrutura para Esporte Educacional, Recreativo e de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Lazer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2980" y="1717976"/>
            <a:ext cx="8406778" cy="36044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2021 - Ciência </a:t>
            </a:r>
            <a:r>
              <a:rPr lang="pt-BR" sz="1600" b="1" u="sng" dirty="0">
                <a:solidFill>
                  <a:schemeClr val="tx1"/>
                </a:solidFill>
                <a:latin typeface="Tahoma" pitchFamily="34" charset="0"/>
              </a:rPr>
              <a:t>e Tecnologia e </a:t>
            </a: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Inovação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Principais ações: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pt-BR" sz="21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75811" y="2051552"/>
            <a:ext cx="8483021" cy="115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20UQ-Apoio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Extensão Tecnológica para Inclusão Social e Desenvolvimento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Sustentável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marL="26828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: Apoio à implantação, expansão e consolidação de Centros Vocacionais Tecnológicos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CVTs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pesquisa e inovação tecnológica em Arranjos Produtivos Locais 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APLs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pesquisa e ao desenvolvimento aplicados à segurança alimentar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nutricional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ao desenvolvimento de tecnologias para cidades sustentáveis.</a:t>
            </a:r>
          </a:p>
          <a:p>
            <a:pPr algn="just"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CIÊNCIA E TECNOLOGIA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796025" y="2852936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600"/>
              </a:spcBef>
              <a:buSzPct val="70000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323528" y="4357717"/>
            <a:ext cx="8122981" cy="632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2025 - Comunicações </a:t>
            </a:r>
            <a:r>
              <a:rPr lang="pt-BR" sz="1600" b="1" u="sng" dirty="0">
                <a:solidFill>
                  <a:schemeClr val="tx1"/>
                </a:solidFill>
                <a:latin typeface="Tahoma" pitchFamily="34" charset="0"/>
              </a:rPr>
              <a:t>para o Desenvolvimento, a Inclusão e a </a:t>
            </a: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Democracia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Principal 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ação: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pt-BR" sz="1600" b="1" dirty="0" smtClean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391343" y="4982027"/>
            <a:ext cx="8372418" cy="1581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20V8-Apoio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 de Inclusão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Digital</a:t>
            </a:r>
          </a:p>
          <a:p>
            <a:pPr marL="26828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Exemplo: Apoio a projetos de infraestrutura de banda larga para Cidade Digital;</a:t>
            </a:r>
          </a:p>
          <a:p>
            <a:pPr marL="1169988" indent="-9683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Implantação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fortalecimento de espaços públicos de inclusão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digital 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telecentros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centros de inclusão digital, laboratórios de informática em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escolas públicas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marL="10731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Capacitação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dos cidadãos e sua inclusão na sociedade da informação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do conhecimento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.</a:t>
            </a:r>
          </a:p>
          <a:p>
            <a:pPr algn="l"/>
            <a:endParaRPr lang="pt-BR" dirty="0"/>
          </a:p>
        </p:txBody>
      </p:sp>
      <p:sp>
        <p:nvSpPr>
          <p:cNvPr id="14" name="Subtítulo 2"/>
          <p:cNvSpPr txBox="1">
            <a:spLocks/>
          </p:cNvSpPr>
          <p:nvPr/>
        </p:nvSpPr>
        <p:spPr>
          <a:xfrm>
            <a:off x="336042" y="3203480"/>
            <a:ext cx="8483021" cy="1092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20V6-Fomento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Pesquisa e Desenvolvimento Voltados à Inovação e ao Processo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Produtivo</a:t>
            </a:r>
          </a:p>
          <a:p>
            <a:pPr marL="1073150" indent="-804863" algn="just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Exemplo: 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 de pesquisa e de desenvolvimento em nanotecnologia, energias do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futuro e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biocombustíveis;</a:t>
            </a:r>
          </a:p>
          <a:p>
            <a:pPr indent="1076325" algn="just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Fomento às incubadoras de empresas e parques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tecnológicos.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       </a:t>
            </a:r>
            <a:endParaRPr lang="pt-BR" sz="1200" b="1" dirty="0"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5" name="Título 1"/>
          <p:cNvSpPr>
            <a:spLocks noGrp="1"/>
          </p:cNvSpPr>
          <p:nvPr/>
        </p:nvSpPr>
        <p:spPr>
          <a:xfrm>
            <a:off x="1085546" y="55871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90965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573</Words>
  <Application>Microsoft Office PowerPoint</Application>
  <PresentationFormat>Apresentação na tela (4:3)</PresentationFormat>
  <Paragraphs>70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39</cp:revision>
  <cp:lastPrinted>2013-09-10T18:44:13Z</cp:lastPrinted>
  <dcterms:created xsi:type="dcterms:W3CDTF">2013-08-14T17:39:16Z</dcterms:created>
  <dcterms:modified xsi:type="dcterms:W3CDTF">2013-09-25T19:00:08Z</dcterms:modified>
</cp:coreProperties>
</file>