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458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0386" y="620689"/>
            <a:ext cx="6836296" cy="663104"/>
          </a:xfrm>
        </p:spPr>
        <p:txBody>
          <a:bodyPr>
            <a:normAutofit/>
          </a:bodyPr>
          <a:lstStyle/>
          <a:p>
            <a:pPr algn="l"/>
            <a:r>
              <a:rPr lang="pt-BR" sz="1200" dirty="0" smtClean="0"/>
              <a:t>Consultoria de Orçamento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</a:t>
            </a:r>
            <a:endParaRPr lang="pt-BR" sz="1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8208912" cy="4680520"/>
          </a:xfrm>
        </p:spPr>
        <p:txBody>
          <a:bodyPr>
            <a:normAutofit/>
          </a:bodyPr>
          <a:lstStyle/>
          <a:p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– Justiça e Defesa</a:t>
            </a:r>
          </a:p>
          <a:p>
            <a:pPr algn="l"/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Abrangência:</a:t>
            </a: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30000 – Ministério da Justiça</a:t>
            </a: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52000 – Ministério da Defesa</a:t>
            </a: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29000 – Defensoria Pública da União</a:t>
            </a:r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0386" y="620689"/>
            <a:ext cx="6836296" cy="663104"/>
          </a:xfrm>
        </p:spPr>
        <p:txBody>
          <a:bodyPr>
            <a:normAutofit/>
          </a:bodyPr>
          <a:lstStyle/>
          <a:p>
            <a:pPr algn="l"/>
            <a:r>
              <a:rPr lang="pt-BR" sz="1200" dirty="0" smtClean="0"/>
              <a:t>Consultoria de Orçamento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</a:t>
            </a:r>
            <a:endParaRPr lang="pt-BR" sz="1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8568952" cy="3384376"/>
          </a:xfrm>
        </p:spPr>
        <p:txBody>
          <a:bodyPr>
            <a:normAutofit/>
          </a:bodyPr>
          <a:lstStyle/>
          <a:p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– Justiça e Defesa</a:t>
            </a:r>
          </a:p>
          <a:p>
            <a:pPr algn="l"/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30000 – Ministério da Justiça</a:t>
            </a: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matérias emendadas:</a:t>
            </a:r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a ações de segurança pública (estados e municípios)</a:t>
            </a: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Combate às drogas</a:t>
            </a: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Policiamento (Polícia Federal e Polícia Rodoviária Federal)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7499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0386" y="620689"/>
            <a:ext cx="6836296" cy="663104"/>
          </a:xfrm>
        </p:spPr>
        <p:txBody>
          <a:bodyPr>
            <a:normAutofit/>
          </a:bodyPr>
          <a:lstStyle/>
          <a:p>
            <a:pPr algn="l"/>
            <a:r>
              <a:rPr lang="pt-BR" sz="1200" dirty="0" smtClean="0"/>
              <a:t>Consultoria de Orçamento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</a:t>
            </a:r>
            <a:endParaRPr lang="pt-BR" sz="1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11560" y="1340768"/>
            <a:ext cx="7128792" cy="4680520"/>
          </a:xfrm>
        </p:spPr>
        <p:txBody>
          <a:bodyPr/>
          <a:lstStyle/>
          <a:p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– Justiça e Defesa</a:t>
            </a:r>
          </a:p>
          <a:p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52000 – Ministério da Defesa</a:t>
            </a:r>
          </a:p>
          <a:p>
            <a:pPr algn="l"/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rincipais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matérias emendadas:</a:t>
            </a:r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Forças Armadas: adequação e construção de organizações militares, aparelhamento e manutenção</a:t>
            </a: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Calha Norte: ações diversas voltadas ao desenvolvimento de comunidades da Região</a:t>
            </a:r>
          </a:p>
          <a:p>
            <a:pPr algn="l"/>
            <a:endParaRPr lang="pt-BR" sz="24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01601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132</Words>
  <Application>Microsoft Office PowerPoint</Application>
  <PresentationFormat>Apresentação na tela (4:3)</PresentationFormat>
  <Paragraphs>25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Consultoria de Orçamento da Câmara dos Deputados Consultoria de Orçamento do Senado Federal Elaboração de Emendas ao Projeto de Lei Orçamentária Anual</vt:lpstr>
      <vt:lpstr>Consultoria de Orçamento da Câmara dos Deputados Consultoria de Orçamento do Senado Federal Elaboração de Emendas ao Projeto de Lei Orçamentária Anual</vt:lpstr>
      <vt:lpstr>Consultoria de Orçamento da Câmara dos Deputados Consultoria de Orçamento do Senado Federal Elaboração de Emendas ao Projeto de Lei Orçamentária Anual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Câmara dos Deputados</cp:lastModifiedBy>
  <cp:revision>9</cp:revision>
  <dcterms:created xsi:type="dcterms:W3CDTF">2013-08-14T17:39:16Z</dcterms:created>
  <dcterms:modified xsi:type="dcterms:W3CDTF">2013-09-25T19:08:12Z</dcterms:modified>
</cp:coreProperties>
</file>