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5" d="100"/>
          <a:sy n="95" d="100"/>
        </p:scale>
        <p:origin x="-1458" y="-3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6045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3077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7524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9923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7996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88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3823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8541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0749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801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4749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9205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00386" y="620689"/>
            <a:ext cx="6836296" cy="663104"/>
          </a:xfrm>
        </p:spPr>
        <p:txBody>
          <a:bodyPr>
            <a:normAutofit/>
          </a:bodyPr>
          <a:lstStyle/>
          <a:p>
            <a:pPr algn="l"/>
            <a:r>
              <a:rPr lang="pt-BR" sz="1200" dirty="0" smtClean="0"/>
              <a:t>Consultoria de Orçamento da Câmara dos Deputados</a:t>
            </a:r>
            <a:br>
              <a:rPr lang="pt-BR" sz="1200" dirty="0" smtClean="0"/>
            </a:br>
            <a:r>
              <a:rPr lang="pt-BR" sz="1200" dirty="0" smtClean="0"/>
              <a:t>Consultoria de Orçamento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</a:t>
            </a:r>
            <a:endParaRPr lang="pt-BR" sz="12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39552" y="1484784"/>
            <a:ext cx="8208912" cy="4680520"/>
          </a:xfrm>
        </p:spPr>
        <p:txBody>
          <a:bodyPr>
            <a:normAutofit/>
          </a:bodyPr>
          <a:lstStyle/>
          <a:p>
            <a:r>
              <a:rPr lang="pt-BR" sz="1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Área Temática </a:t>
            </a:r>
            <a:r>
              <a:rPr lang="pt-BR" sz="1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 – Justiça e Defesa</a:t>
            </a:r>
          </a:p>
          <a:p>
            <a:pPr algn="l"/>
            <a:endParaRPr lang="pt-BR" sz="18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l"/>
            <a:r>
              <a:rPr lang="pt-BR" sz="1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Abrangência:</a:t>
            </a:r>
          </a:p>
          <a:p>
            <a:pPr algn="l"/>
            <a:r>
              <a:rPr lang="pt-BR" sz="1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30000 – Ministério da Justiça</a:t>
            </a:r>
          </a:p>
          <a:p>
            <a:pPr algn="l"/>
            <a:r>
              <a:rPr lang="pt-BR" sz="1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52000 – Ministério da Defesa</a:t>
            </a:r>
          </a:p>
          <a:p>
            <a:pPr algn="l"/>
            <a:r>
              <a:rPr lang="pt-BR" sz="1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29000 – Defensoria Pública da União</a:t>
            </a:r>
            <a:endParaRPr lang="pt-BR" sz="1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1675770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00386" y="620689"/>
            <a:ext cx="6836296" cy="663104"/>
          </a:xfrm>
        </p:spPr>
        <p:txBody>
          <a:bodyPr>
            <a:normAutofit/>
          </a:bodyPr>
          <a:lstStyle/>
          <a:p>
            <a:pPr algn="l"/>
            <a:r>
              <a:rPr lang="pt-BR" sz="1200" dirty="0" smtClean="0"/>
              <a:t>Consultoria de Orçamento da Câmara dos Deputados</a:t>
            </a:r>
            <a:br>
              <a:rPr lang="pt-BR" sz="1200" dirty="0" smtClean="0"/>
            </a:br>
            <a:r>
              <a:rPr lang="pt-BR" sz="1200" dirty="0" smtClean="0"/>
              <a:t>Consultoria de Orçamento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</a:t>
            </a:r>
            <a:endParaRPr lang="pt-BR" sz="12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1484784"/>
            <a:ext cx="8568952" cy="3384376"/>
          </a:xfrm>
        </p:spPr>
        <p:txBody>
          <a:bodyPr>
            <a:normAutofit/>
          </a:bodyPr>
          <a:lstStyle/>
          <a:p>
            <a:r>
              <a:rPr lang="pt-BR" sz="1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Área Temática </a:t>
            </a:r>
            <a:r>
              <a:rPr lang="pt-BR" sz="1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 – Justiça e Defesa</a:t>
            </a:r>
          </a:p>
          <a:p>
            <a:pPr algn="l"/>
            <a:endParaRPr lang="pt-BR" sz="18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l"/>
            <a:r>
              <a:rPr lang="pt-BR" sz="1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30000 – Ministério da Justiça</a:t>
            </a:r>
          </a:p>
          <a:p>
            <a:pPr algn="l"/>
            <a:r>
              <a:rPr lang="pt-BR" sz="1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Principais </a:t>
            </a:r>
            <a:r>
              <a:rPr lang="pt-BR" sz="1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matérias emendadas:</a:t>
            </a:r>
            <a:endParaRPr lang="pt-BR" sz="18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l"/>
            <a:r>
              <a:rPr lang="pt-BR" sz="1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Apoio a ações de segurança pública (estados e municípios)</a:t>
            </a:r>
          </a:p>
          <a:p>
            <a:pPr algn="l"/>
            <a:r>
              <a:rPr lang="pt-BR" sz="1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Combate às drogas</a:t>
            </a:r>
          </a:p>
          <a:p>
            <a:pPr algn="l"/>
            <a:r>
              <a:rPr lang="pt-BR" sz="1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Policiamento (Polícia Federal e Polícia Rodoviária Federal)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274999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00386" y="620689"/>
            <a:ext cx="6836296" cy="663104"/>
          </a:xfrm>
        </p:spPr>
        <p:txBody>
          <a:bodyPr>
            <a:normAutofit/>
          </a:bodyPr>
          <a:lstStyle/>
          <a:p>
            <a:pPr algn="l"/>
            <a:r>
              <a:rPr lang="pt-BR" sz="1200" dirty="0" smtClean="0"/>
              <a:t>Consultoria de Orçamento da Câmara dos Deputados</a:t>
            </a:r>
            <a:br>
              <a:rPr lang="pt-BR" sz="1200" dirty="0" smtClean="0"/>
            </a:br>
            <a:r>
              <a:rPr lang="pt-BR" sz="1200" dirty="0" smtClean="0"/>
              <a:t>Consultoria de Orçamento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</a:t>
            </a:r>
            <a:endParaRPr lang="pt-BR" sz="12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11560" y="1340768"/>
            <a:ext cx="7128792" cy="4680520"/>
          </a:xfrm>
        </p:spPr>
        <p:txBody>
          <a:bodyPr/>
          <a:lstStyle/>
          <a:p>
            <a:r>
              <a:rPr lang="pt-BR" sz="1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Área Temática</a:t>
            </a:r>
            <a:r>
              <a:rPr lang="pt-BR" sz="1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sz="1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 – Justiça e Defesa</a:t>
            </a:r>
          </a:p>
          <a:p>
            <a:endParaRPr lang="pt-BR" sz="18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l"/>
            <a:r>
              <a:rPr lang="pt-BR" sz="1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52000 – Ministério da Defesa</a:t>
            </a:r>
          </a:p>
          <a:p>
            <a:pPr algn="l"/>
            <a:r>
              <a:rPr lang="pt-BR" sz="1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</a:t>
            </a:r>
            <a:r>
              <a:rPr lang="pt-BR" sz="1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rincipais </a:t>
            </a:r>
            <a:r>
              <a:rPr lang="pt-BR" sz="1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matérias emendadas:</a:t>
            </a:r>
            <a:endParaRPr lang="pt-BR" sz="18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l"/>
            <a:r>
              <a:rPr lang="pt-BR" sz="1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Forças Armadas: adequação e construção de organizações militares, aparelhamento e manutenção</a:t>
            </a:r>
          </a:p>
          <a:p>
            <a:pPr algn="l"/>
            <a:r>
              <a:rPr lang="pt-BR" sz="1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Calha Norte: ações diversas voltadas ao desenvolvimento de comunidades da Região</a:t>
            </a:r>
          </a:p>
          <a:p>
            <a:pPr algn="l"/>
            <a:endParaRPr lang="pt-BR" sz="2400" dirty="0" smtClean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3016012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132</Words>
  <Application>Microsoft Office PowerPoint</Application>
  <PresentationFormat>Apresentação na tela (4:3)</PresentationFormat>
  <Paragraphs>25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4" baseType="lpstr">
      <vt:lpstr>Tema do Office</vt:lpstr>
      <vt:lpstr>Consultoria de Orçamento da Câmara dos Deputados Consultoria de Orçamento do Senado Federal Elaboração de Emendas ao Projeto de Lei Orçamentária Anual</vt:lpstr>
      <vt:lpstr>Consultoria de Orçamento da Câmara dos Deputados Consultoria de Orçamento do Senado Federal Elaboração de Emendas ao Projeto de Lei Orçamentária Anual</vt:lpstr>
      <vt:lpstr>Consultoria de Orçamento da Câmara dos Deputados Consultoria de Orçamento do Senado Federal Elaboração de Emendas ao Projeto de Lei Orçamentária Anual</vt:lpstr>
    </vt:vector>
  </TitlesOfParts>
  <Company>Câmara dos Deputados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Cong Consultoria de Orçamento da Câmara dos Deputados Consultoria de Orçamento do Senado Federal Elaboração de Emendas ao Projeto de Lei Orçamentária Anual</dc:title>
  <dc:creator>Câmara dos Deputados</dc:creator>
  <cp:lastModifiedBy>Câmara dos Deputados</cp:lastModifiedBy>
  <cp:revision>9</cp:revision>
  <dcterms:created xsi:type="dcterms:W3CDTF">2013-08-14T17:39:16Z</dcterms:created>
  <dcterms:modified xsi:type="dcterms:W3CDTF">2013-09-25T19:08:12Z</dcterms:modified>
</cp:coreProperties>
</file>