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6331" autoAdjust="0"/>
  </p:normalViewPr>
  <p:slideViewPr>
    <p:cSldViewPr>
      <p:cViewPr>
        <p:scale>
          <a:sx n="75" d="100"/>
          <a:sy n="75" d="100"/>
        </p:scale>
        <p:origin x="-2028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0669E-9F94-4611-A74C-C72E02E4C06D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65E26-BB6D-4D3B-A0C4-B470474CF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29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A Área Temática VIII – Poderes do Estado e Representação compõe-se da programação orçamentária integral dos órgãos do </a:t>
            </a:r>
            <a:r>
              <a:rPr lang="pt-BR" sz="1200" i="1" dirty="0" smtClean="0"/>
              <a:t>Poder Judiciário</a:t>
            </a:r>
            <a:r>
              <a:rPr lang="pt-BR" sz="1200" dirty="0" smtClean="0"/>
              <a:t>, do </a:t>
            </a:r>
            <a:r>
              <a:rPr lang="pt-BR" sz="1200" i="1" dirty="0" smtClean="0"/>
              <a:t>Poder Legislativo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Público da União</a:t>
            </a:r>
            <a:r>
              <a:rPr lang="pt-BR" sz="1200" dirty="0" smtClean="0"/>
              <a:t>, e, no âmbito do Poder Executivo, da programação da </a:t>
            </a:r>
            <a:r>
              <a:rPr lang="pt-BR" sz="1200" i="1" dirty="0" smtClean="0"/>
              <a:t>Presidência da República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das Relações Exteriores</a:t>
            </a:r>
            <a:r>
              <a:rPr lang="pt-BR" sz="1200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As</a:t>
            </a:r>
            <a:r>
              <a:rPr lang="pt-BR" baseline="0" dirty="0" smtClean="0"/>
              <a:t> emendas destinadas para o Poder Judiciário e para o Ministério Publico da União terão sempre modalidade de aplicação 90, ou seja, aplicação direta. Portanto, no caso de emenda para construção de edifícios sede utilize GND 4 e Modalidade de Aplicação 90. Se a emenda for para aquisição de imóvel em utilização</a:t>
            </a:r>
            <a:r>
              <a:rPr lang="pt-BR" baseline="0" smtClean="0"/>
              <a:t>, use </a:t>
            </a:r>
            <a:r>
              <a:rPr lang="pt-BR" baseline="0" dirty="0" smtClean="0"/>
              <a:t>GND 5 e Modalidade de Aplicação 90.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Nesta tela apresentamos um exemplo de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construção de cartório eleitoral. 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Poder Judiciário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Cartórios Eleitorais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Construção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Em seguida selecionamos a Unidade orçamentária desejada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 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O exemplo desta tela é de uma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</a:t>
            </a:r>
            <a:r>
              <a:rPr lang="pt-BR" sz="1200" dirty="0" err="1" smtClean="0"/>
              <a:t>PARA</a:t>
            </a:r>
            <a:r>
              <a:rPr lang="pt-BR" sz="1200" dirty="0" smtClean="0"/>
              <a:t> A AÇÃO 210B - Atendimento às Mulheres em Situação de Violência</a:t>
            </a:r>
          </a:p>
          <a:p>
            <a:r>
              <a:rPr lang="pt-BR" baseline="0" dirty="0" smtClean="0"/>
              <a:t>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Direitos Humanos, de Gênero e de Raça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Política para as mulheres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</a:t>
            </a:r>
            <a:r>
              <a:rPr lang="pt-BR" baseline="0" smtClean="0"/>
              <a:t>Prevenção/Repressão Violência</a:t>
            </a:r>
          </a:p>
          <a:p>
            <a:pPr marL="228600" indent="-228600">
              <a:buAutoNum type="alphaLcParenR"/>
            </a:pPr>
            <a:r>
              <a:rPr lang="pt-BR" baseline="0" smtClean="0"/>
              <a:t>E </a:t>
            </a:r>
            <a:r>
              <a:rPr lang="pt-BR" baseline="0" dirty="0" smtClean="0"/>
              <a:t>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VIII – PODERES DO ESTADO E REPRESENTAÇÃO</a:t>
            </a: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VIII – Poderes do Estado e Representação compõe-se da programação orçamentária integral dos órgãos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Judiciário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Legislativo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Público da União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e, no âmbito do Poder Executivo, da programação da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Presidência da República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das Relações Exteriores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NAS EMENDAS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O PODER JUDICIÁRIO E PARA O MINISTÉRIO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 UTILIZAMOS: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edifício (o GND é 4 e a MA é 90) </a:t>
            </a: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imóvel (o GND é 5 e a MA é 90)</a:t>
            </a: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43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CONSTRUÇÃO DE CARTÓRIO ELEITORAL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2688" cy="3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576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001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</a:t>
            </a:r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A AÇÃO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210B - Atendimento às Mulheres em Situação de Violência</a:t>
            </a:r>
          </a:p>
          <a:p>
            <a:r>
              <a:rPr lang="pt-BR" sz="1600" dirty="0" smtClean="0"/>
              <a:t> </a:t>
            </a:r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4904"/>
            <a:ext cx="5639717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449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392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404</Words>
  <Application>Microsoft Office PowerPoint</Application>
  <PresentationFormat>Apresentação na tela (4:3)</PresentationFormat>
  <Paragraphs>37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16</cp:revision>
  <dcterms:created xsi:type="dcterms:W3CDTF">2013-08-14T17:39:16Z</dcterms:created>
  <dcterms:modified xsi:type="dcterms:W3CDTF">2013-09-25T19:11:52Z</dcterms:modified>
</cp:coreProperties>
</file>